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9" r:id="rId5"/>
    <p:sldId id="332" r:id="rId6"/>
    <p:sldId id="508" r:id="rId7"/>
    <p:sldId id="773" r:id="rId8"/>
    <p:sldId id="475" r:id="rId9"/>
    <p:sldId id="1230" r:id="rId10"/>
    <p:sldId id="972" r:id="rId11"/>
    <p:sldId id="2056" r:id="rId12"/>
    <p:sldId id="2184" r:id="rId13"/>
    <p:sldId id="285" r:id="rId14"/>
    <p:sldId id="2183" r:id="rId15"/>
    <p:sldId id="2141" r:id="rId16"/>
    <p:sldId id="2147" r:id="rId17"/>
    <p:sldId id="2150" r:id="rId18"/>
    <p:sldId id="2153" r:id="rId19"/>
    <p:sldId id="2154" r:id="rId20"/>
    <p:sldId id="2156" r:id="rId21"/>
    <p:sldId id="2157" r:id="rId22"/>
    <p:sldId id="2159" r:id="rId23"/>
    <p:sldId id="2163" r:id="rId24"/>
    <p:sldId id="2180" r:id="rId25"/>
    <p:sldId id="2181" r:id="rId26"/>
    <p:sldId id="2089" r:id="rId27"/>
    <p:sldId id="897" r:id="rId28"/>
    <p:sldId id="2115" r:id="rId29"/>
    <p:sldId id="2116" r:id="rId30"/>
    <p:sldId id="2127" r:id="rId31"/>
    <p:sldId id="2134" r:id="rId32"/>
    <p:sldId id="2186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8EC"/>
    <a:srgbClr val="454C49"/>
    <a:srgbClr val="275B83"/>
    <a:srgbClr val="088A7C"/>
    <a:srgbClr val="FFFFFF"/>
    <a:srgbClr val="0066CC"/>
    <a:srgbClr val="E5EFF7"/>
    <a:srgbClr val="82B4DA"/>
    <a:srgbClr val="0E7385"/>
    <a:srgbClr val="0CC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C73C862-68A2-70DF-F5A1-7471C3642B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AC6407-BBE4-7804-54A5-281D76946C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25EF5-5B21-4421-B0A7-A4F1DD2E2868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9FF7DD2-5317-B168-9E12-60637946D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88141F-F406-78F4-96C8-4EFA1228C5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AA8C7-8A1A-4D7E-ABFF-A9F0B024AC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963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4F9FB-1BCC-494D-B765-8635F8D22499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6D696-D3F5-44CA-BAD6-396B948DD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39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62F78D7-3AE9-0ADD-44AF-EBD918DA0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fld id="{2B37BD8F-5649-4522-80A5-99106496110C}" type="slidenum">
              <a:rPr lang="pt-BR" altLang="pt-BR" sz="1200" i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pt-BR" altLang="pt-BR" sz="1200" i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A3B80CFE-29FF-0099-66A3-952F78B69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D74296EB-20DD-BBE1-D23D-ECE7A053E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/>
              <a:t>	“Nesse sentido, destaca-se que a primeira ação da ECOURBIS foi de ajustar e otimizar todos os procedimentos operacionais, principalmente quanto à sua qualidade técnica e ambiental.”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	“Em um primeiro momento partimos para a exaustiva busca de informações anteriores desse aterro e, haja vista que o </a:t>
            </a:r>
            <a:r>
              <a:rPr lang="en-US" altLang="pt-BR"/>
              <a:t>mesmo</a:t>
            </a:r>
            <a:r>
              <a:rPr lang="pt-BR" altLang="pt-BR"/>
              <a:t> operava a mais de 10 anos, defronta</a:t>
            </a:r>
            <a:r>
              <a:rPr lang="en-US" altLang="pt-BR"/>
              <a:t>mo</a:t>
            </a:r>
            <a:r>
              <a:rPr lang="pt-BR" altLang="pt-BR"/>
              <a:t>-nos, por vezes, com alguma dificuldade de resgate desses dados. </a:t>
            </a:r>
            <a:endParaRPr lang="en-US" altLang="pt-BR"/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	Desse histórico, deve</a:t>
            </a:r>
            <a:r>
              <a:rPr lang="en-US" altLang="pt-BR"/>
              <a:t>m</a:t>
            </a:r>
            <a:r>
              <a:rPr lang="pt-BR" altLang="pt-BR"/>
              <a:t> ser destacad</a:t>
            </a:r>
            <a:r>
              <a:rPr lang="en-US" altLang="pt-BR"/>
              <a:t>as</a:t>
            </a:r>
            <a:r>
              <a:rPr lang="pt-BR" altLang="pt-BR"/>
              <a:t> as questões que envolvem pendências quanto </a:t>
            </a:r>
            <a:r>
              <a:rPr lang="en-US" altLang="pt-BR"/>
              <a:t>a</a:t>
            </a:r>
            <a:r>
              <a:rPr lang="pt-BR" altLang="pt-BR"/>
              <a:t> compensações ambientais existentes, anteriores à entrada da ECOURBIS que, ciente dessa situação, assumi</a:t>
            </a:r>
            <a:r>
              <a:rPr lang="en-US" altLang="pt-BR"/>
              <a:t>u</a:t>
            </a:r>
            <a:r>
              <a:rPr lang="pt-BR" altLang="pt-BR"/>
              <a:t> para </a:t>
            </a:r>
            <a:r>
              <a:rPr lang="en-US" altLang="pt-BR"/>
              <a:t>si</a:t>
            </a:r>
            <a:r>
              <a:rPr lang="pt-BR" altLang="pt-BR"/>
              <a:t> a responsabilidade de seu cumprimento, entendendo ser uma ação fundamental para </a:t>
            </a:r>
            <a:r>
              <a:rPr lang="en-US" altLang="pt-BR"/>
              <a:t>o</a:t>
            </a:r>
            <a:r>
              <a:rPr lang="pt-BR" altLang="pt-BR"/>
              <a:t> plen</a:t>
            </a:r>
            <a:r>
              <a:rPr lang="en-US" altLang="pt-BR"/>
              <a:t>o</a:t>
            </a:r>
            <a:r>
              <a:rPr lang="pt-BR" altLang="pt-BR"/>
              <a:t> </a:t>
            </a:r>
            <a:r>
              <a:rPr lang="en-US" altLang="pt-BR"/>
              <a:t>enquadramento desses processos</a:t>
            </a:r>
            <a:r>
              <a:rPr lang="pt-BR" altLang="pt-BR"/>
              <a:t>.</a:t>
            </a:r>
            <a:r>
              <a:rPr lang="en-US" altLang="pt-BR"/>
              <a:t>”</a:t>
            </a:r>
            <a:r>
              <a:rPr lang="pt-BR" altLang="pt-BR"/>
              <a:t> </a:t>
            </a:r>
          </a:p>
          <a:p>
            <a:pPr eaLnBrk="1" hangingPunct="1">
              <a:lnSpc>
                <a:spcPct val="90000"/>
              </a:lnSpc>
            </a:pPr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4213799-E42D-52CA-9550-42D25A7C03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fld id="{DD637863-F1B1-4146-A19F-946C36C73FF7}" type="slidenum">
              <a:rPr lang="pt-BR" altLang="pt-BR" sz="1200" i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</a:t>
            </a:fld>
            <a:endParaRPr lang="pt-BR" altLang="pt-BR" sz="1200" i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78358F47-B31B-0028-4C35-DC162F6E4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95E7020E-B6B9-D178-6000-BBEDDF1F9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A0AD4137-CE73-F8DF-36F2-983D59177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 defTabSz="957263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fld id="{91CA7FA9-5DA5-4523-AF4F-361ACEEC368F}" type="slidenum">
              <a:rPr lang="pt-BR" altLang="pt-BR" sz="1200" i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pt-BR" altLang="pt-BR" sz="1200" i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46FF2208-88AB-0EF8-55EB-611EE01F9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CCD4E1AD-D980-2879-A8EB-CB5BB1956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pt-BR" altLang="pt-BR">
                <a:cs typeface="Times New Roman" panose="02020603050405020304" pitchFamily="18" charset="0"/>
              </a:rPr>
              <a:t>	“...Esse fato determinou, desde já, importantes diretrizes para CTL, promovendo a manutenção de faixa interna com a implantação de um  cinturão verde, com espécies nativas, ...garantindo o afastamento do aterro, propriamente dito, aos limites nessa divisa.”</a:t>
            </a:r>
          </a:p>
          <a:p>
            <a:endParaRPr lang="pt-BR" altLang="pt-BR"/>
          </a:p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81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6D696-D3F5-44CA-BAD6-396B948DDCD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79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9C169-8A68-4F6A-B4E2-098F0DE36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EA9537-EAAF-46C0-959F-191266D9F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DE6F23-4359-432C-95B0-F435A612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85DBC8-89B7-4498-929C-6745E77A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64B7EE-56DB-40E5-98F6-FC8FC596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75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7D6A6-F460-46B4-A068-374452FD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B98A6FA-7E83-46C3-8AEE-E9C60B8F1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38C2C3-F8F0-4559-AAEA-CEA1C728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A86B0B-58D3-4960-843B-E4F7E19C3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EF6412-7C89-40BD-A1AC-A32317FC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04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B18193-C705-4DC5-87D2-2494C2621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A5CE64-4A8E-4B63-8827-92594D4B1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0F6B3C-D6FE-43BA-B627-21DA370D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8036F8-AD04-4789-84FC-77111488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27E1EF-8C61-4043-8FB4-1464337B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593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0866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8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D6A35F10-F8C9-483A-8AFB-79FA5FFC5386}"/>
              </a:ext>
            </a:extLst>
          </p:cNvPr>
          <p:cNvGrpSpPr/>
          <p:nvPr userDrawn="1"/>
        </p:nvGrpSpPr>
        <p:grpSpPr>
          <a:xfrm>
            <a:off x="5709920" y="1452880"/>
            <a:ext cx="6289040" cy="506561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ADFAD96-56A8-406B-B78E-CE8CE437FBB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AD587F-4E2F-4181-A771-EB326A50E8A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E07C60-58DC-4355-BD9C-3B0CFD2407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3430B78-BE31-48B2-BA07-16793A56C16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E8C4E13-2645-446C-8DE3-9F9D12FBFC86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DAD9016-04F8-4C66-BB86-7B27891B7865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B732113-BFA6-4856-B4C4-86914A7E81F1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3ACA4A-43E7-4062-A174-42412222902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4828225E-7668-4770-A9A9-A02CFF93FC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39186" y="1735649"/>
            <a:ext cx="5837469" cy="34911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01CE205-5693-4CCD-ADC7-38E6965B4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33320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3530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06347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7652403" y="2212675"/>
            <a:ext cx="38668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7652403" y="3351325"/>
            <a:ext cx="3340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802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33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581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6EEBF-BB49-4AB2-9BCA-307AF318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237ACC-C417-47D1-A3EE-5FABF25C8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74544D-F684-4FF1-A772-EAC6C436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14EEF6-FF38-4EB0-AA76-CEEBE4B1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E3EC67-42DD-4F9A-9D91-A470152E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8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1E149-91F4-4E18-B3A9-78554291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B8571E-F34D-458E-9D24-82DFAFAC9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AE96AF-173B-4C0C-B249-49DFA8F9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C323CF-A394-480F-ACE2-201D81B6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FDD81A-54B4-4526-9879-5D409E00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46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927FB-75B6-41DC-8C86-BE1A71B6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5F81D9-4115-42D3-9072-58B562101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D83308-7838-4273-95C5-1EAADBA92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C94C77-4B30-4EC8-A9FB-D4E3DACB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2120C8-E698-4CE2-98B5-084B1C18A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517AF7-41D4-4296-A58B-3885AB89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49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D98EA-0A2C-4B0B-95DF-DD3F2569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181A10-2DF0-4669-B5AF-E194D6FCC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534F09-25A4-4E23-B187-2E557775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C66180-B35B-4264-8CB3-7987835BA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72CF6-F223-4776-95A3-DF560FF4D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1D4A30-4DEB-44A8-93F1-DB4EA59E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6D904B-759A-4D4D-B6A6-34B3D6B9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00BC9A-9DDB-45A8-82A3-81D9E77D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65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DB3EF-98CB-4FD8-9F95-B3D27C4A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FDD66A-8C50-402B-8951-C0304551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6D0017-196B-420C-8DDD-2DCACF4D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4373ECC-5D66-4FCB-8DFD-3F00022B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4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134A793-E5E5-48A3-9A0B-8F74E52C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C4D11B6-CFF3-477D-A5AA-87384E9F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8140C7-F80C-4180-9492-CBEC1808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2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B6394-959B-4FB4-849C-3FE2C662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EDAB1E-31BF-43D3-8766-7997F95ED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17C8F4-FE7F-4C85-9D40-2A792BE9C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BB9115-D1FB-4C8E-A4C3-3A26C656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60985B-1B6D-447B-992A-1B72F392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8EDF02-BA4D-485A-B971-A64F6FE9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45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DEBC9-EB7B-47ED-A89A-62024BED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CCE330D-A80B-43CC-8E59-C1123B080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E1F837-787C-477A-BB48-EDE5E94F4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F4DA4F-472E-4BA6-B391-BE2871ED1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303F3A-F575-4F27-9E16-A32B67B2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D81235-5003-4885-8509-F5BE38A0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1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A4BDEC-EBEF-4573-A259-8420293F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D613A4-C3AD-4222-9B33-699145DAB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0C1FF0-1E45-4906-BD11-E4770CAAA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549CA-C7C6-4CA9-A897-E077268BE0EB}" type="datetimeFigureOut">
              <a:rPr lang="pt-BR" smtClean="0"/>
              <a:t>21/11/2024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ACD175-E286-4019-876D-B40EA8B43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79FB05-40FF-49F8-9099-8C344D6EE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E585-0DA4-4E42-9E27-14FA7D510C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10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68" r:id="rId14"/>
    <p:sldLayoutId id="2147483672" r:id="rId15"/>
    <p:sldLayoutId id="2147483673" r:id="rId16"/>
    <p:sldLayoutId id="2147483678" r:id="rId17"/>
    <p:sldLayoutId id="2147483693" r:id="rId18"/>
    <p:sldLayoutId id="214748370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20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3.bin"/><Relationship Id="rId26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2.bin"/><Relationship Id="rId25" Type="http://schemas.openxmlformats.org/officeDocument/2006/relationships/oleObject" Target="../embeddings/oleObject19.bin"/><Relationship Id="rId2" Type="http://schemas.openxmlformats.org/officeDocument/2006/relationships/image" Target="../media/image32.jpeg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wmf"/><Relationship Id="rId11" Type="http://schemas.openxmlformats.org/officeDocument/2006/relationships/image" Target="../media/image35.wmf"/><Relationship Id="rId24" Type="http://schemas.openxmlformats.org/officeDocument/2006/relationships/oleObject" Target="../embeddings/oleObject1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7.bin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36.wmf"/><Relationship Id="rId27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8.bin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41.bin"/><Relationship Id="rId39" Type="http://schemas.openxmlformats.org/officeDocument/2006/relationships/oleObject" Target="../embeddings/oleObject53.bin"/><Relationship Id="rId21" Type="http://schemas.openxmlformats.org/officeDocument/2006/relationships/oleObject" Target="../embeddings/oleObject36.bin"/><Relationship Id="rId34" Type="http://schemas.openxmlformats.org/officeDocument/2006/relationships/oleObject" Target="../embeddings/oleObject48.bin"/><Relationship Id="rId42" Type="http://schemas.openxmlformats.org/officeDocument/2006/relationships/oleObject" Target="../embeddings/oleObject56.bin"/><Relationship Id="rId47" Type="http://schemas.openxmlformats.org/officeDocument/2006/relationships/oleObject" Target="../embeddings/oleObject60.bin"/><Relationship Id="rId50" Type="http://schemas.openxmlformats.org/officeDocument/2006/relationships/oleObject" Target="../embeddings/oleObject63.bin"/><Relationship Id="rId55" Type="http://schemas.openxmlformats.org/officeDocument/2006/relationships/image" Target="../media/image4.png"/><Relationship Id="rId7" Type="http://schemas.openxmlformats.org/officeDocument/2006/relationships/oleObject" Target="../embeddings/oleObject22.bin"/><Relationship Id="rId2" Type="http://schemas.openxmlformats.org/officeDocument/2006/relationships/image" Target="../media/image37.jpeg"/><Relationship Id="rId16" Type="http://schemas.openxmlformats.org/officeDocument/2006/relationships/oleObject" Target="../embeddings/oleObject31.bin"/><Relationship Id="rId29" Type="http://schemas.openxmlformats.org/officeDocument/2006/relationships/oleObject" Target="../embeddings/oleObject44.bin"/><Relationship Id="rId11" Type="http://schemas.openxmlformats.org/officeDocument/2006/relationships/oleObject" Target="../embeddings/oleObject26.bin"/><Relationship Id="rId24" Type="http://schemas.openxmlformats.org/officeDocument/2006/relationships/oleObject" Target="../embeddings/oleObject39.bin"/><Relationship Id="rId32" Type="http://schemas.openxmlformats.org/officeDocument/2006/relationships/oleObject" Target="../embeddings/oleObject46.bin"/><Relationship Id="rId37" Type="http://schemas.openxmlformats.org/officeDocument/2006/relationships/oleObject" Target="../embeddings/oleObject51.bin"/><Relationship Id="rId40" Type="http://schemas.openxmlformats.org/officeDocument/2006/relationships/oleObject" Target="../embeddings/oleObject54.bin"/><Relationship Id="rId45" Type="http://schemas.openxmlformats.org/officeDocument/2006/relationships/oleObject" Target="../embeddings/oleObject58.bin"/><Relationship Id="rId53" Type="http://schemas.openxmlformats.org/officeDocument/2006/relationships/oleObject" Target="../embeddings/oleObject66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5.bin"/><Relationship Id="rId19" Type="http://schemas.openxmlformats.org/officeDocument/2006/relationships/oleObject" Target="../embeddings/oleObject34.bin"/><Relationship Id="rId31" Type="http://schemas.openxmlformats.org/officeDocument/2006/relationships/oleObject" Target="../embeddings/oleObject45.bin"/><Relationship Id="rId44" Type="http://schemas.openxmlformats.org/officeDocument/2006/relationships/oleObject" Target="../embeddings/oleObject57.bin"/><Relationship Id="rId52" Type="http://schemas.openxmlformats.org/officeDocument/2006/relationships/oleObject" Target="../embeddings/oleObject65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7.bin"/><Relationship Id="rId27" Type="http://schemas.openxmlformats.org/officeDocument/2006/relationships/oleObject" Target="../embeddings/oleObject42.bin"/><Relationship Id="rId30" Type="http://schemas.openxmlformats.org/officeDocument/2006/relationships/image" Target="../media/image34.wmf"/><Relationship Id="rId35" Type="http://schemas.openxmlformats.org/officeDocument/2006/relationships/oleObject" Target="../embeddings/oleObject49.bin"/><Relationship Id="rId43" Type="http://schemas.openxmlformats.org/officeDocument/2006/relationships/image" Target="../media/image36.wmf"/><Relationship Id="rId48" Type="http://schemas.openxmlformats.org/officeDocument/2006/relationships/oleObject" Target="../embeddings/oleObject61.bin"/><Relationship Id="rId8" Type="http://schemas.openxmlformats.org/officeDocument/2006/relationships/oleObject" Target="../embeddings/oleObject23.bin"/><Relationship Id="rId51" Type="http://schemas.openxmlformats.org/officeDocument/2006/relationships/oleObject" Target="../embeddings/oleObject64.bin"/><Relationship Id="rId3" Type="http://schemas.openxmlformats.org/officeDocument/2006/relationships/oleObject" Target="../embeddings/oleObject20.bin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32.bin"/><Relationship Id="rId25" Type="http://schemas.openxmlformats.org/officeDocument/2006/relationships/oleObject" Target="../embeddings/oleObject40.bin"/><Relationship Id="rId33" Type="http://schemas.openxmlformats.org/officeDocument/2006/relationships/oleObject" Target="../embeddings/oleObject47.bin"/><Relationship Id="rId38" Type="http://schemas.openxmlformats.org/officeDocument/2006/relationships/oleObject" Target="../embeddings/oleObject52.bin"/><Relationship Id="rId46" Type="http://schemas.openxmlformats.org/officeDocument/2006/relationships/oleObject" Target="../embeddings/oleObject59.bin"/><Relationship Id="rId20" Type="http://schemas.openxmlformats.org/officeDocument/2006/relationships/oleObject" Target="../embeddings/oleObject35.bin"/><Relationship Id="rId41" Type="http://schemas.openxmlformats.org/officeDocument/2006/relationships/oleObject" Target="../embeddings/oleObject55.bin"/><Relationship Id="rId54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wmf"/><Relationship Id="rId15" Type="http://schemas.openxmlformats.org/officeDocument/2006/relationships/oleObject" Target="../embeddings/oleObject30.bin"/><Relationship Id="rId23" Type="http://schemas.openxmlformats.org/officeDocument/2006/relationships/oleObject" Target="../embeddings/oleObject38.bin"/><Relationship Id="rId28" Type="http://schemas.openxmlformats.org/officeDocument/2006/relationships/oleObject" Target="../embeddings/oleObject43.bin"/><Relationship Id="rId36" Type="http://schemas.openxmlformats.org/officeDocument/2006/relationships/oleObject" Target="../embeddings/oleObject50.bin"/><Relationship Id="rId49" Type="http://schemas.openxmlformats.org/officeDocument/2006/relationships/oleObject" Target="../embeddings/oleObject6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jpeg"/><Relationship Id="rId7" Type="http://schemas.openxmlformats.org/officeDocument/2006/relationships/image" Target="../media/image3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4DEC363-FA04-4871-9046-15ED07A49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362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6A18A8-7520-4114-8B47-F74D334DD53F}"/>
              </a:ext>
            </a:extLst>
          </p:cNvPr>
          <p:cNvSpPr/>
          <p:nvPr/>
        </p:nvSpPr>
        <p:spPr>
          <a:xfrm>
            <a:off x="0" y="-26262"/>
            <a:ext cx="12192000" cy="688426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Barlow Semi Condensed Black" panose="00000A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D974E-4B08-4E5D-B092-B1C98EFA54F9}"/>
              </a:ext>
            </a:extLst>
          </p:cNvPr>
          <p:cNvSpPr/>
          <p:nvPr/>
        </p:nvSpPr>
        <p:spPr>
          <a:xfrm>
            <a:off x="2720159" y="2007370"/>
            <a:ext cx="67516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200" b="0" i="0" u="none" strike="noStrike" kern="1200" cap="none" spc="6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arlow Semi Condensed Black" panose="00000A06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CENTRAL DE TRATAMENTO DE RESÍDUOS SÓLIDOS LESTE DO MUNICÍPIO DE SÃO PAULO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708A4-B195-4D29-8FCB-3B02239853FD}"/>
              </a:ext>
            </a:extLst>
          </p:cNvPr>
          <p:cNvSpPr txBox="1"/>
          <p:nvPr/>
        </p:nvSpPr>
        <p:spPr>
          <a:xfrm>
            <a:off x="3643240" y="4433223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3200" b="1" dirty="0">
                <a:solidFill>
                  <a:srgbClr val="FFFF00"/>
                </a:solidFill>
                <a:latin typeface="Barlow Semi Condensed" panose="00000506000000000000" pitchFamily="2" charset="0"/>
              </a:rPr>
              <a:t>ECOPARQUE LESTE E FASE 6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311433C-FDF7-4DC8-86BD-0F65B2017BC0}"/>
              </a:ext>
            </a:extLst>
          </p:cNvPr>
          <p:cNvSpPr txBox="1"/>
          <p:nvPr/>
        </p:nvSpPr>
        <p:spPr>
          <a:xfrm>
            <a:off x="5198962" y="631713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b="1">
                <a:solidFill>
                  <a:schemeClr val="bg2"/>
                </a:solidFill>
                <a:latin typeface="Barlow Semi Condensed" panose="00000506000000000000" pitchFamily="2" charset="0"/>
              </a:rPr>
              <a:t>NOVEMBRO/2024</a:t>
            </a:r>
          </a:p>
        </p:txBody>
      </p:sp>
      <p:pic>
        <p:nvPicPr>
          <p:cNvPr id="13" name="Picture 8" descr="EcoUrbisGr">
            <a:extLst>
              <a:ext uri="{FF2B5EF4-FFF2-40B4-BE49-F238E27FC236}">
                <a16:creationId xmlns:a16="http://schemas.microsoft.com/office/drawing/2014/main" id="{6D0B2709-2E78-455B-8E11-CDA03191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6675"/>
            <a:ext cx="1066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799D6DE4-8E62-8CCA-615B-7D026442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58" y="5584400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Aplicativo&#10;&#10;Descrição gerada automaticamente">
            <a:extLst>
              <a:ext uri="{FF2B5EF4-FFF2-40B4-BE49-F238E27FC236}">
                <a16:creationId xmlns:a16="http://schemas.microsoft.com/office/drawing/2014/main" id="{71DADE49-62E0-FE26-EBE9-EC3AFE0CF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251" y="5649515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1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D80757-9274-4E1F-9768-ED4A47161D5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2CAACBA-0919-40A1-A408-B1FFB7A37A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"/>
          <a:stretch/>
        </p:blipFill>
        <p:spPr>
          <a:xfrm>
            <a:off x="3810001" y="0"/>
            <a:ext cx="838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ED1844-FC2D-4A6C-B7B4-56449703092E}"/>
              </a:ext>
            </a:extLst>
          </p:cNvPr>
          <p:cNvSpPr/>
          <p:nvPr/>
        </p:nvSpPr>
        <p:spPr>
          <a:xfrm>
            <a:off x="865373" y="2111712"/>
            <a:ext cx="272508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75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Cabine de energia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75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Auditório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75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Posto de gasolina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75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Zona de descanso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75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Guarita de controle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Armazenamento de chorume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Valorização do biogás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+mn-ea"/>
                <a:cs typeface="+mn-cs"/>
              </a:rPr>
              <a:t>Aterro sanitário</a:t>
            </a:r>
          </a:p>
        </p:txBody>
      </p:sp>
      <p:sp>
        <p:nvSpPr>
          <p:cNvPr id="11" name="Google Shape;355;p33">
            <a:extLst>
              <a:ext uri="{FF2B5EF4-FFF2-40B4-BE49-F238E27FC236}">
                <a16:creationId xmlns:a16="http://schemas.microsoft.com/office/drawing/2014/main" id="{1F6ADBFC-6054-44C6-B4F5-352901DED455}"/>
              </a:ext>
            </a:extLst>
          </p:cNvPr>
          <p:cNvSpPr txBox="1">
            <a:spLocks/>
          </p:cNvSpPr>
          <p:nvPr/>
        </p:nvSpPr>
        <p:spPr>
          <a:xfrm>
            <a:off x="567258" y="206752"/>
            <a:ext cx="3242742" cy="126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Semi Condensed SemiBold" panose="00000706000000000000" pitchFamily="2" charset="0"/>
                <a:ea typeface="+mj-ea"/>
                <a:cs typeface="+mj-cs"/>
              </a:rPr>
              <a:t>IMPLANTAÇÃO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0A3262">
                    <a:lumMod val="60000"/>
                    <a:lumOff val="40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맑은 고딕" panose="020B0503020000020004" pitchFamily="34" charset="-127"/>
                <a:cs typeface="Arial" pitchFamily="34" charset="0"/>
              </a:rPr>
              <a:t>INSTALAÇÕES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0A3262">
                    <a:lumMod val="60000"/>
                    <a:lumOff val="40000"/>
                  </a:srgbClr>
                </a:solidFill>
                <a:effectLst/>
                <a:uLnTx/>
                <a:uFillTx/>
                <a:latin typeface="Barlow Semi Condensed" panose="00000506000000000000" pitchFamily="2" charset="0"/>
                <a:ea typeface="맑은 고딕" panose="020B0503020000020004" pitchFamily="34" charset="-127"/>
                <a:cs typeface="Arial" pitchFamily="34" charset="0"/>
              </a:rPr>
              <a:t>EXISTENTES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rlow Semi Condensed SemiBold" panose="00000706000000000000" pitchFamily="2" charset="0"/>
              <a:ea typeface="+mj-ea"/>
              <a:cs typeface="+mj-cs"/>
            </a:endParaRP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C0547734-60D1-4CC0-A597-F04377CAB3E9}"/>
              </a:ext>
            </a:extLst>
          </p:cNvPr>
          <p:cNvSpPr/>
          <p:nvPr/>
        </p:nvSpPr>
        <p:spPr>
          <a:xfrm rot="5400000">
            <a:off x="-1620706" y="291104"/>
            <a:ext cx="2918758" cy="1614314"/>
          </a:xfrm>
          <a:prstGeom prst="rect">
            <a:avLst/>
          </a:prstGeom>
          <a:noFill/>
          <a:ln w="47625"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A1E0F67-0F87-4992-BC4B-D31E03C3C798}"/>
              </a:ext>
            </a:extLst>
          </p:cNvPr>
          <p:cNvSpPr/>
          <p:nvPr/>
        </p:nvSpPr>
        <p:spPr>
          <a:xfrm>
            <a:off x="-1570670" y="-145962"/>
            <a:ext cx="2522961" cy="1614314"/>
          </a:xfrm>
          <a:prstGeom prst="rect">
            <a:avLst/>
          </a:prstGeom>
          <a:noFill/>
          <a:ln w="47625"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2E7CDAA6-F683-20A0-6B27-449CC2A5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670" y="5986017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2B16CBD8-D687-DA62-645D-74FC4908C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7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1000" r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AA3D4-625F-9400-4266-A6831DAB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DC385E-D708-91AC-D31A-B3FA4258ADF2}"/>
              </a:ext>
            </a:extLst>
          </p:cNvPr>
          <p:cNvSpPr/>
          <p:nvPr/>
        </p:nvSpPr>
        <p:spPr>
          <a:xfrm>
            <a:off x="426968" y="4439920"/>
            <a:ext cx="11495315" cy="2235027"/>
          </a:xfrm>
          <a:prstGeom prst="roundRect">
            <a:avLst>
              <a:gd name="adj" fmla="val 3317"/>
            </a:avLst>
          </a:prstGeom>
          <a:solidFill>
            <a:schemeClr val="tx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5521B-2ADC-F47E-2453-1CCF90866AF3}"/>
              </a:ext>
            </a:extLst>
          </p:cNvPr>
          <p:cNvSpPr txBox="1"/>
          <p:nvPr/>
        </p:nvSpPr>
        <p:spPr>
          <a:xfrm>
            <a:off x="616364" y="5669570"/>
            <a:ext cx="594699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EBF0F3">
                    <a:lumMod val="90000"/>
                  </a:srgbClr>
                </a:solidFill>
                <a:effectLst/>
                <a:uLnTx/>
                <a:uFillTx/>
                <a:latin typeface="Barlow Semi Condensed SemiBold" panose="00000706000000000000" pitchFamily="2" charset="0"/>
                <a:ea typeface="맑은 고딕" panose="020B0503020000020004" pitchFamily="34" charset="-127"/>
                <a:cs typeface="Arial" pitchFamily="34" charset="0"/>
              </a:rPr>
              <a:t>CTL - O ATERRO SANITÁRIO</a:t>
            </a:r>
            <a:endParaRPr kumimoji="0" lang="ko-KR" altLang="en-US" sz="3200" b="0" i="0" u="sng" strike="noStrike" kern="1200" cap="none" spc="0" normalizeH="0" baseline="0" noProof="0" dirty="0">
              <a:ln>
                <a:noFill/>
              </a:ln>
              <a:solidFill>
                <a:srgbClr val="EBF0F3">
                  <a:lumMod val="90000"/>
                </a:srgbClr>
              </a:solidFill>
              <a:effectLst/>
              <a:uLnTx/>
              <a:uFillTx/>
              <a:latin typeface="Barlow Semi Condensed SemiBold" panose="00000706000000000000" pitchFamily="2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B1BB9390-469E-D516-BE16-ABBFC8F9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BFD5A5BF-4388-939D-2AF8-5E518B73F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9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 descr="2010-09-15 (11)">
            <a:extLst>
              <a:ext uri="{FF2B5EF4-FFF2-40B4-BE49-F238E27FC236}">
                <a16:creationId xmlns:a16="http://schemas.microsoft.com/office/drawing/2014/main" id="{D5F4FE06-6587-9D41-A979-93D2EA62F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8" b="6637"/>
          <a:stretch/>
        </p:blipFill>
        <p:spPr bwMode="auto">
          <a:xfrm>
            <a:off x="3392642" y="1292427"/>
            <a:ext cx="3908761" cy="244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P9230062">
            <a:extLst>
              <a:ext uri="{FF2B5EF4-FFF2-40B4-BE49-F238E27FC236}">
                <a16:creationId xmlns:a16="http://schemas.microsoft.com/office/drawing/2014/main" id="{EFB38530-617B-2F48-84C4-6595ECF63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9356" r="1216" b="13839"/>
          <a:stretch/>
        </p:blipFill>
        <p:spPr bwMode="auto">
          <a:xfrm>
            <a:off x="7762296" y="1292427"/>
            <a:ext cx="3902874" cy="241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8" descr="colocacao manta.JPG">
            <a:extLst>
              <a:ext uri="{FF2B5EF4-FFF2-40B4-BE49-F238E27FC236}">
                <a16:creationId xmlns:a16="http://schemas.microsoft.com/office/drawing/2014/main" id="{759B8A87-7A5C-9945-94A5-9B2DE9BA5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6" t="-1" b="17127"/>
          <a:stretch/>
        </p:blipFill>
        <p:spPr bwMode="auto">
          <a:xfrm>
            <a:off x="7762296" y="4140927"/>
            <a:ext cx="3908761" cy="24477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4" descr="https://fbcdn-sphotos-a.akamaihd.net/hphotos-ak-snc6/261379_210292765680422_188048481238184_568952_2954436_n.jpg">
            <a:extLst>
              <a:ext uri="{FF2B5EF4-FFF2-40B4-BE49-F238E27FC236}">
                <a16:creationId xmlns:a16="http://schemas.microsoft.com/office/drawing/2014/main" id="{729D936D-C63E-A649-898C-D56D7B09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904" r="213" b="10948"/>
          <a:stretch/>
        </p:blipFill>
        <p:spPr bwMode="auto">
          <a:xfrm>
            <a:off x="3392642" y="4140928"/>
            <a:ext cx="3908760" cy="24477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CaixaDeTexto 36">
            <a:extLst>
              <a:ext uri="{FF2B5EF4-FFF2-40B4-BE49-F238E27FC236}">
                <a16:creationId xmlns:a16="http://schemas.microsoft.com/office/drawing/2014/main" id="{C527CE87-9E31-314E-AF42-62B0754DA385}"/>
              </a:ext>
            </a:extLst>
          </p:cNvPr>
          <p:cNvSpPr txBox="1"/>
          <p:nvPr/>
        </p:nvSpPr>
        <p:spPr>
          <a:xfrm>
            <a:off x="10384016" y="6519446"/>
            <a:ext cx="1392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CTL - SP</a:t>
            </a:r>
          </a:p>
        </p:txBody>
      </p:sp>
      <p:pic>
        <p:nvPicPr>
          <p:cNvPr id="20" name="Picture 6" descr="P9110011">
            <a:extLst>
              <a:ext uri="{FF2B5EF4-FFF2-40B4-BE49-F238E27FC236}">
                <a16:creationId xmlns:a16="http://schemas.microsoft.com/office/drawing/2014/main" id="{4B90E4A3-1EFD-C74C-A8ED-6130E8660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15262" r="1648" b="4807"/>
          <a:stretch/>
        </p:blipFill>
        <p:spPr bwMode="auto">
          <a:xfrm>
            <a:off x="7769662" y="4140927"/>
            <a:ext cx="3895508" cy="241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3" descr="F:\Apresentação\2013-06-26 FOTOS CTL\Instalação de Manta PEAD\PA220030.JPG">
            <a:extLst>
              <a:ext uri="{FF2B5EF4-FFF2-40B4-BE49-F238E27FC236}">
                <a16:creationId xmlns:a16="http://schemas.microsoft.com/office/drawing/2014/main" id="{B151A1BE-8575-4D4C-AE83-D19BA44F0D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16921" r="1604" b="3914"/>
          <a:stretch/>
        </p:blipFill>
        <p:spPr bwMode="auto">
          <a:xfrm>
            <a:off x="3392642" y="4140927"/>
            <a:ext cx="3908761" cy="241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A3F2FF15-B367-6E64-E7CF-CA7BE004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 descr="Uma imagem contendo Aplicativo&#10;&#10;Descrição gerada automaticamente">
            <a:extLst>
              <a:ext uri="{FF2B5EF4-FFF2-40B4-BE49-F238E27FC236}">
                <a16:creationId xmlns:a16="http://schemas.microsoft.com/office/drawing/2014/main" id="{F6F87B8A-83C6-E6C9-147F-B7B335FB9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22">
            <a:extLst>
              <a:ext uri="{FF2B5EF4-FFF2-40B4-BE49-F238E27FC236}">
                <a16:creationId xmlns:a16="http://schemas.microsoft.com/office/drawing/2014/main" id="{A23043D0-732D-BE4F-899F-D38D35659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1242" r="1242" b="22798"/>
          <a:stretch/>
        </p:blipFill>
        <p:spPr>
          <a:xfrm>
            <a:off x="3299931" y="1275782"/>
            <a:ext cx="4799240" cy="2464809"/>
          </a:xfrm>
          <a:prstGeom prst="rect">
            <a:avLst/>
          </a:prstGeom>
        </p:spPr>
      </p:pic>
      <p:sp>
        <p:nvSpPr>
          <p:cNvPr id="18" name="Espaço Reservado para Conteúdo 1">
            <a:extLst>
              <a:ext uri="{FF2B5EF4-FFF2-40B4-BE49-F238E27FC236}">
                <a16:creationId xmlns:a16="http://schemas.microsoft.com/office/drawing/2014/main" id="{5B194FF0-8A7E-A249-B950-52B32715BE7C}"/>
              </a:ext>
            </a:extLst>
          </p:cNvPr>
          <p:cNvSpPr txBox="1">
            <a:spLocks/>
          </p:cNvSpPr>
          <p:nvPr/>
        </p:nvSpPr>
        <p:spPr>
          <a:xfrm>
            <a:off x="7127220" y="2323717"/>
            <a:ext cx="1062421" cy="2284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8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Dreno Vertical</a:t>
            </a:r>
          </a:p>
        </p:txBody>
      </p:sp>
      <p:pic>
        <p:nvPicPr>
          <p:cNvPr id="19" name="Imagem 34">
            <a:extLst>
              <a:ext uri="{FF2B5EF4-FFF2-40B4-BE49-F238E27FC236}">
                <a16:creationId xmlns:a16="http://schemas.microsoft.com/office/drawing/2014/main" id="{A9C6F2A7-6FD5-564C-8026-E95CC5FFB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6894" r="3855" b="6894"/>
          <a:stretch/>
        </p:blipFill>
        <p:spPr>
          <a:xfrm>
            <a:off x="8457091" y="1308232"/>
            <a:ext cx="3107013" cy="2399906"/>
          </a:xfrm>
          <a:prstGeom prst="rect">
            <a:avLst/>
          </a:prstGeom>
          <a:ln w="38100">
            <a:solidFill>
              <a:srgbClr val="00849D"/>
            </a:solidFill>
          </a:ln>
        </p:spPr>
      </p:pic>
      <p:sp>
        <p:nvSpPr>
          <p:cNvPr id="4" name="CaixaDeTexto 32">
            <a:extLst>
              <a:ext uri="{FF2B5EF4-FFF2-40B4-BE49-F238E27FC236}">
                <a16:creationId xmlns:a16="http://schemas.microsoft.com/office/drawing/2014/main" id="{CB005499-0A08-3041-B3B5-768E360552C7}"/>
              </a:ext>
            </a:extLst>
          </p:cNvPr>
          <p:cNvSpPr txBox="1"/>
          <p:nvPr/>
        </p:nvSpPr>
        <p:spPr>
          <a:xfrm>
            <a:off x="10342366" y="6568934"/>
            <a:ext cx="135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>
                <a:latin typeface="Calibri" panose="020F0502020204030204" pitchFamily="34" charset="0"/>
              </a:rPr>
              <a:t>CTL - SP</a:t>
            </a:r>
          </a:p>
        </p:txBody>
      </p:sp>
      <p:pic>
        <p:nvPicPr>
          <p:cNvPr id="20" name="Imagem 35">
            <a:extLst>
              <a:ext uri="{FF2B5EF4-FFF2-40B4-BE49-F238E27FC236}">
                <a16:creationId xmlns:a16="http://schemas.microsoft.com/office/drawing/2014/main" id="{EE143F8C-DDC6-BE43-BB27-DA8E145EC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03" y="4103860"/>
            <a:ext cx="3984600" cy="2465075"/>
          </a:xfrm>
          <a:prstGeom prst="rect">
            <a:avLst/>
          </a:prstGeom>
        </p:spPr>
      </p:pic>
      <p:pic>
        <p:nvPicPr>
          <p:cNvPr id="22" name="Picture 8" descr="DSC05034">
            <a:extLst>
              <a:ext uri="{FF2B5EF4-FFF2-40B4-BE49-F238E27FC236}">
                <a16:creationId xmlns:a16="http://schemas.microsoft.com/office/drawing/2014/main" id="{A3F5FE0B-8115-8C44-B3C9-222C7E0E0F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r="281"/>
          <a:stretch/>
        </p:blipFill>
        <p:spPr bwMode="auto">
          <a:xfrm>
            <a:off x="3299931" y="4097349"/>
            <a:ext cx="3483158" cy="245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B3D13C-2B76-3842-8851-A7308A5AEC4A}"/>
              </a:ext>
            </a:extLst>
          </p:cNvPr>
          <p:cNvGrpSpPr/>
          <p:nvPr/>
        </p:nvGrpSpPr>
        <p:grpSpPr>
          <a:xfrm>
            <a:off x="5611022" y="1308232"/>
            <a:ext cx="2846068" cy="2432358"/>
            <a:chOff x="2751004" y="1227966"/>
            <a:chExt cx="2926918" cy="2432358"/>
          </a:xfrm>
        </p:grpSpPr>
        <p:cxnSp>
          <p:nvCxnSpPr>
            <p:cNvPr id="7" name="Conector reto 30">
              <a:extLst>
                <a:ext uri="{FF2B5EF4-FFF2-40B4-BE49-F238E27FC236}">
                  <a16:creationId xmlns:a16="http://schemas.microsoft.com/office/drawing/2014/main" id="{B908E51E-64C1-7340-B17E-99AD5C8BD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6078" y="1227966"/>
              <a:ext cx="2211843" cy="848174"/>
            </a:xfrm>
            <a:prstGeom prst="line">
              <a:avLst/>
            </a:prstGeom>
            <a:ln w="38100" cmpd="sng">
              <a:solidFill>
                <a:srgbClr val="0084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31">
              <a:extLst>
                <a:ext uri="{FF2B5EF4-FFF2-40B4-BE49-F238E27FC236}">
                  <a16:creationId xmlns:a16="http://schemas.microsoft.com/office/drawing/2014/main" id="{6E94797A-0B53-6247-90B3-3355A7F804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6078" y="2673828"/>
              <a:ext cx="2211844" cy="986496"/>
            </a:xfrm>
            <a:prstGeom prst="line">
              <a:avLst/>
            </a:prstGeom>
            <a:ln w="38100" cmpd="sng">
              <a:solidFill>
                <a:srgbClr val="0084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9A5A58-FD5E-D94F-B314-4A37453E3D9A}"/>
                </a:ext>
              </a:extLst>
            </p:cNvPr>
            <p:cNvSpPr/>
            <p:nvPr/>
          </p:nvSpPr>
          <p:spPr>
            <a:xfrm>
              <a:off x="2751004" y="2076140"/>
              <a:ext cx="715073" cy="597687"/>
            </a:xfrm>
            <a:prstGeom prst="rect">
              <a:avLst/>
            </a:prstGeom>
            <a:noFill/>
            <a:ln w="38100">
              <a:solidFill>
                <a:srgbClr val="0084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53673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Situação Tipica do Aterro em Operaçao 3-4">
            <a:extLst>
              <a:ext uri="{FF2B5EF4-FFF2-40B4-BE49-F238E27FC236}">
                <a16:creationId xmlns:a16="http://schemas.microsoft.com/office/drawing/2014/main" id="{C54ABD2E-1CEF-1DD3-CC8E-495BA6A8A9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32" y="2656290"/>
            <a:ext cx="3875762" cy="2927296"/>
          </a:xfrm>
          <a:prstGeom prst="rect">
            <a:avLst/>
          </a:prstGeom>
          <a:noFill/>
          <a:ln w="12700">
            <a:solidFill>
              <a:srgbClr val="00849D"/>
            </a:solidFill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CF09F84-7748-44F1-253C-B74DC0AB7D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44" y="2658737"/>
            <a:ext cx="3875762" cy="292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F2437B-0F92-8433-8038-91E3C7FCC970}"/>
              </a:ext>
            </a:extLst>
          </p:cNvPr>
          <p:cNvSpPr txBox="1"/>
          <p:nvPr/>
        </p:nvSpPr>
        <p:spPr>
          <a:xfrm>
            <a:off x="3235924" y="2242207"/>
            <a:ext cx="3875762" cy="34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Ações Operacionais de um Aterro Sanitário</a:t>
            </a:r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6581BE12-799B-4A69-949D-C165EB21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64F7AE9C-2CE2-8EC1-D0FF-3ADAC7EB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3" descr="G:\ABETRE_01.10.2018\CONVERSAO MATERIA ORGANICA.jpg">
            <a:extLst>
              <a:ext uri="{FF2B5EF4-FFF2-40B4-BE49-F238E27FC236}">
                <a16:creationId xmlns:a16="http://schemas.microsoft.com/office/drawing/2014/main" id="{0D3B8403-856A-6C4F-AB17-3A3443EFADB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3238" r="130" b="6103"/>
          <a:stretch/>
        </p:blipFill>
        <p:spPr bwMode="auto">
          <a:xfrm>
            <a:off x="6543146" y="3461239"/>
            <a:ext cx="4967656" cy="3237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Imagem 3" descr="G:\ABETRE_01.10.2018\REESTRUTURACAO LIXO.jpg">
            <a:extLst>
              <a:ext uri="{FF2B5EF4-FFF2-40B4-BE49-F238E27FC236}">
                <a16:creationId xmlns:a16="http://schemas.microsoft.com/office/drawing/2014/main" id="{5BC8101E-0EBC-DF4A-9157-F3DFFBA8F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943" r="2840" b="8537"/>
          <a:stretch/>
        </p:blipFill>
        <p:spPr bwMode="auto">
          <a:xfrm>
            <a:off x="6543146" y="1120510"/>
            <a:ext cx="4251484" cy="22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FA6413C-3321-8D41-A20E-8DEEBDC05044}"/>
              </a:ext>
            </a:extLst>
          </p:cNvPr>
          <p:cNvSpPr txBox="1">
            <a:spLocks/>
          </p:cNvSpPr>
          <p:nvPr/>
        </p:nvSpPr>
        <p:spPr>
          <a:xfrm>
            <a:off x="3848606" y="3770523"/>
            <a:ext cx="2694540" cy="630935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Aterro Sanitário como Biodigestor Anaeróbico</a:t>
            </a:r>
          </a:p>
        </p:txBody>
      </p:sp>
      <p:pic>
        <p:nvPicPr>
          <p:cNvPr id="14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8CEEB184-65AB-D7F1-84E8-2F255534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07CBBA9-3978-50A3-C4DB-A8A35FC58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0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Drenagem de Gases">
            <a:extLst>
              <a:ext uri="{FF2B5EF4-FFF2-40B4-BE49-F238E27FC236}">
                <a16:creationId xmlns:a16="http://schemas.microsoft.com/office/drawing/2014/main" id="{3E24A5A7-6D97-DA4E-82AC-39434953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67" y="3594409"/>
            <a:ext cx="6515100" cy="2397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4775EAC5-2378-4647-A4E1-2BB15B08A325}"/>
              </a:ext>
            </a:extLst>
          </p:cNvPr>
          <p:cNvGrpSpPr>
            <a:grpSpLocks/>
          </p:cNvGrpSpPr>
          <p:nvPr/>
        </p:nvGrpSpPr>
        <p:grpSpPr bwMode="auto">
          <a:xfrm>
            <a:off x="10422569" y="4406415"/>
            <a:ext cx="134541" cy="515541"/>
            <a:chOff x="5424" y="1976"/>
            <a:chExt cx="113" cy="433"/>
          </a:xfrm>
        </p:grpSpPr>
        <p:graphicFrame>
          <p:nvGraphicFramePr>
            <p:cNvPr id="4" name="Object 5">
              <a:extLst>
                <a:ext uri="{FF2B5EF4-FFF2-40B4-BE49-F238E27FC236}">
                  <a16:creationId xmlns:a16="http://schemas.microsoft.com/office/drawing/2014/main" id="{862A31C7-B590-924E-B1BC-E8AFAC1C42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24" y="1976"/>
            <a:ext cx="113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119600" imgH="470880" progId="CorelDRAW.Graphic.12">
                    <p:embed/>
                  </p:oleObj>
                </mc:Choice>
                <mc:Fallback>
                  <p:oleObj name="CorelDRAW" r:id="rId3" imgW="1119600" imgH="470880" progId="CorelDRAW.Graphic.12">
                    <p:embed/>
                    <p:pic>
                      <p:nvPicPr>
                        <p:cNvPr id="4" name="Object 5">
                          <a:extLst>
                            <a:ext uri="{FF2B5EF4-FFF2-40B4-BE49-F238E27FC236}">
                              <a16:creationId xmlns:a16="http://schemas.microsoft.com/office/drawing/2014/main" id="{862A31C7-B590-924E-B1BC-E8AFAC1C426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4" y="1976"/>
                          <a:ext cx="113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8589DCB5-5634-4F44-A17E-F7C08E70AB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24" y="2361"/>
            <a:ext cx="113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119600" imgH="470880" progId="CorelDRAW.Graphic.12">
                    <p:embed/>
                  </p:oleObj>
                </mc:Choice>
                <mc:Fallback>
                  <p:oleObj name="CorelDRAW" r:id="rId3" imgW="1119600" imgH="470880" progId="CorelDRAW.Graphic.12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8589DCB5-5634-4F44-A17E-F7C08E70AB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4" y="2361"/>
                          <a:ext cx="113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946A4E78-9AB3-6C4F-9C15-B9894AEB0B13}"/>
              </a:ext>
            </a:extLst>
          </p:cNvPr>
          <p:cNvGrpSpPr>
            <a:grpSpLocks/>
          </p:cNvGrpSpPr>
          <p:nvPr/>
        </p:nvGrpSpPr>
        <p:grpSpPr bwMode="auto">
          <a:xfrm>
            <a:off x="8503281" y="4563576"/>
            <a:ext cx="176213" cy="133350"/>
            <a:chOff x="3812" y="2108"/>
            <a:chExt cx="148" cy="112"/>
          </a:xfrm>
        </p:grpSpPr>
        <p:graphicFrame>
          <p:nvGraphicFramePr>
            <p:cNvPr id="19" name="Object 8">
              <a:extLst>
                <a:ext uri="{FF2B5EF4-FFF2-40B4-BE49-F238E27FC236}">
                  <a16:creationId xmlns:a16="http://schemas.microsoft.com/office/drawing/2014/main" id="{FF68AB1F-65EA-204A-A843-A8E713EDA4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12" y="2108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470880" imgH="1119600" progId="CorelDRAW.Graphic.12">
                    <p:embed/>
                  </p:oleObj>
                </mc:Choice>
                <mc:Fallback>
                  <p:oleObj name="CorelDRAW" r:id="rId5" imgW="470880" imgH="1119600" progId="CorelDRAW.Graphic.12">
                    <p:embed/>
                    <p:pic>
                      <p:nvPicPr>
                        <p:cNvPr id="19" name="Object 8">
                          <a:extLst>
                            <a:ext uri="{FF2B5EF4-FFF2-40B4-BE49-F238E27FC236}">
                              <a16:creationId xmlns:a16="http://schemas.microsoft.com/office/drawing/2014/main" id="{FF68AB1F-65EA-204A-A843-A8E713EDA4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2" y="2108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9">
              <a:extLst>
                <a:ext uri="{FF2B5EF4-FFF2-40B4-BE49-F238E27FC236}">
                  <a16:creationId xmlns:a16="http://schemas.microsoft.com/office/drawing/2014/main" id="{FFFD329C-7B30-6A4F-9A8B-B9457D8F714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12" y="2108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470880" imgH="1119600" progId="CorelDRAW.Graphic.12">
                    <p:embed/>
                  </p:oleObj>
                </mc:Choice>
                <mc:Fallback>
                  <p:oleObj name="CorelDRAW" r:id="rId7" imgW="470880" imgH="1119600" progId="CorelDRAW.Graphic.12">
                    <p:embed/>
                    <p:pic>
                      <p:nvPicPr>
                        <p:cNvPr id="20" name="Object 9">
                          <a:extLst>
                            <a:ext uri="{FF2B5EF4-FFF2-40B4-BE49-F238E27FC236}">
                              <a16:creationId xmlns:a16="http://schemas.microsoft.com/office/drawing/2014/main" id="{FFFD329C-7B30-6A4F-9A8B-B9457D8F714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2" y="2108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E533F38F-8853-0C45-9C25-8DB7F63EAA06}"/>
              </a:ext>
            </a:extLst>
          </p:cNvPr>
          <p:cNvGrpSpPr>
            <a:grpSpLocks/>
          </p:cNvGrpSpPr>
          <p:nvPr/>
        </p:nvGrpSpPr>
        <p:grpSpPr bwMode="auto">
          <a:xfrm>
            <a:off x="8503281" y="5082688"/>
            <a:ext cx="176213" cy="133350"/>
            <a:chOff x="3812" y="2108"/>
            <a:chExt cx="148" cy="112"/>
          </a:xfrm>
        </p:grpSpPr>
        <p:graphicFrame>
          <p:nvGraphicFramePr>
            <p:cNvPr id="22" name="Object 11">
              <a:extLst>
                <a:ext uri="{FF2B5EF4-FFF2-40B4-BE49-F238E27FC236}">
                  <a16:creationId xmlns:a16="http://schemas.microsoft.com/office/drawing/2014/main" id="{7AF4B830-817C-A843-B1E2-F40F678ACE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12" y="2108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470880" imgH="1119600" progId="CorelDRAW.Graphic.12">
                    <p:embed/>
                  </p:oleObj>
                </mc:Choice>
                <mc:Fallback>
                  <p:oleObj name="CorelDRAW" r:id="rId7" imgW="470880" imgH="1119600" progId="CorelDRAW.Graphic.12">
                    <p:embed/>
                    <p:pic>
                      <p:nvPicPr>
                        <p:cNvPr id="22" name="Object 11">
                          <a:extLst>
                            <a:ext uri="{FF2B5EF4-FFF2-40B4-BE49-F238E27FC236}">
                              <a16:creationId xmlns:a16="http://schemas.microsoft.com/office/drawing/2014/main" id="{7AF4B830-817C-A843-B1E2-F40F678ACE6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2" y="2108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2">
              <a:extLst>
                <a:ext uri="{FF2B5EF4-FFF2-40B4-BE49-F238E27FC236}">
                  <a16:creationId xmlns:a16="http://schemas.microsoft.com/office/drawing/2014/main" id="{576DD2DC-22F5-8940-A7F4-E806F49DD0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12" y="2108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470880" imgH="1119600" progId="CorelDRAW.Graphic.12">
                    <p:embed/>
                  </p:oleObj>
                </mc:Choice>
                <mc:Fallback>
                  <p:oleObj name="CorelDRAW" r:id="rId8" imgW="470880" imgH="1119600" progId="CorelDRAW.Graphic.12">
                    <p:embed/>
                    <p:pic>
                      <p:nvPicPr>
                        <p:cNvPr id="23" name="Object 12">
                          <a:extLst>
                            <a:ext uri="{FF2B5EF4-FFF2-40B4-BE49-F238E27FC236}">
                              <a16:creationId xmlns:a16="http://schemas.microsoft.com/office/drawing/2014/main" id="{576DD2DC-22F5-8940-A7F4-E806F49DD0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2" y="2108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EF1041CF-9C39-114A-B6CC-B6C4C88648F5}"/>
              </a:ext>
            </a:extLst>
          </p:cNvPr>
          <p:cNvGrpSpPr>
            <a:grpSpLocks/>
          </p:cNvGrpSpPr>
          <p:nvPr/>
        </p:nvGrpSpPr>
        <p:grpSpPr bwMode="auto">
          <a:xfrm>
            <a:off x="8279442" y="4406419"/>
            <a:ext cx="620316" cy="516732"/>
            <a:chOff x="3624" y="1976"/>
            <a:chExt cx="521" cy="434"/>
          </a:xfrm>
        </p:grpSpPr>
        <p:grpSp>
          <p:nvGrpSpPr>
            <p:cNvPr id="25" name="Group 14">
              <a:extLst>
                <a:ext uri="{FF2B5EF4-FFF2-40B4-BE49-F238E27FC236}">
                  <a16:creationId xmlns:a16="http://schemas.microsoft.com/office/drawing/2014/main" id="{2ED43566-A81A-5B4C-8795-B09C4BB7C1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976"/>
              <a:ext cx="113" cy="433"/>
              <a:chOff x="4032" y="1976"/>
              <a:chExt cx="113" cy="433"/>
            </a:xfrm>
          </p:grpSpPr>
          <p:graphicFrame>
            <p:nvGraphicFramePr>
              <p:cNvPr id="27" name="Object 15">
                <a:extLst>
                  <a:ext uri="{FF2B5EF4-FFF2-40B4-BE49-F238E27FC236}">
                    <a16:creationId xmlns:a16="http://schemas.microsoft.com/office/drawing/2014/main" id="{F287AFFF-7700-D046-82BF-9BB9DF7B19B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32" y="197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9" imgW="1119600" imgH="470880" progId="CorelDRAW.Graphic.12">
                      <p:embed/>
                    </p:oleObj>
                  </mc:Choice>
                  <mc:Fallback>
                    <p:oleObj name="CorelDRAW" r:id="rId9" imgW="1119600" imgH="470880" progId="CorelDRAW.Graphic.12">
                      <p:embed/>
                      <p:pic>
                        <p:nvPicPr>
                          <p:cNvPr id="27" name="Object 15">
                            <a:extLst>
                              <a:ext uri="{FF2B5EF4-FFF2-40B4-BE49-F238E27FC236}">
                                <a16:creationId xmlns:a16="http://schemas.microsoft.com/office/drawing/2014/main" id="{F287AFFF-7700-D046-82BF-9BB9DF7B19B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197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16">
                <a:extLst>
                  <a:ext uri="{FF2B5EF4-FFF2-40B4-BE49-F238E27FC236}">
                    <a16:creationId xmlns:a16="http://schemas.microsoft.com/office/drawing/2014/main" id="{CD05E1B5-AA67-FE44-86B8-2D3B99A8A2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32" y="2361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9" imgW="1119600" imgH="470880" progId="CorelDRAW.Graphic.12">
                      <p:embed/>
                    </p:oleObj>
                  </mc:Choice>
                  <mc:Fallback>
                    <p:oleObj name="CorelDRAW" r:id="rId9" imgW="1119600" imgH="470880" progId="CorelDRAW.Graphic.12">
                      <p:embed/>
                      <p:pic>
                        <p:nvPicPr>
                          <p:cNvPr id="29" name="Object 16">
                            <a:extLst>
                              <a:ext uri="{FF2B5EF4-FFF2-40B4-BE49-F238E27FC236}">
                                <a16:creationId xmlns:a16="http://schemas.microsoft.com/office/drawing/2014/main" id="{CD05E1B5-AA67-FE44-86B8-2D3B99A8A22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2361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6" name="Object 17">
              <a:extLst>
                <a:ext uri="{FF2B5EF4-FFF2-40B4-BE49-F238E27FC236}">
                  <a16:creationId xmlns:a16="http://schemas.microsoft.com/office/drawing/2014/main" id="{58CC08AA-3284-AD40-A5FA-CEC3372D2E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24" y="2362"/>
            <a:ext cx="113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0" imgW="1119600" imgH="470880" progId="CorelDRAW.Graphic.12">
                    <p:embed/>
                  </p:oleObj>
                </mc:Choice>
                <mc:Fallback>
                  <p:oleObj name="CorelDRAW" r:id="rId10" imgW="1119600" imgH="470880" progId="CorelDRAW.Graphic.12">
                    <p:embed/>
                    <p:pic>
                      <p:nvPicPr>
                        <p:cNvPr id="26" name="Object 17">
                          <a:extLst>
                            <a:ext uri="{FF2B5EF4-FFF2-40B4-BE49-F238E27FC236}">
                              <a16:creationId xmlns:a16="http://schemas.microsoft.com/office/drawing/2014/main" id="{58CC08AA-3284-AD40-A5FA-CEC3372D2E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4" y="2362"/>
                          <a:ext cx="113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18">
            <a:extLst>
              <a:ext uri="{FF2B5EF4-FFF2-40B4-BE49-F238E27FC236}">
                <a16:creationId xmlns:a16="http://schemas.microsoft.com/office/drawing/2014/main" id="{739C7A02-A538-D642-A518-45794C0AB3FB}"/>
              </a:ext>
            </a:extLst>
          </p:cNvPr>
          <p:cNvGrpSpPr>
            <a:grpSpLocks/>
          </p:cNvGrpSpPr>
          <p:nvPr/>
        </p:nvGrpSpPr>
        <p:grpSpPr bwMode="auto">
          <a:xfrm>
            <a:off x="7907968" y="4396891"/>
            <a:ext cx="1318022" cy="516731"/>
            <a:chOff x="3312" y="1976"/>
            <a:chExt cx="1107" cy="434"/>
          </a:xfrm>
        </p:grpSpPr>
        <p:grpSp>
          <p:nvGrpSpPr>
            <p:cNvPr id="31" name="Group 19">
              <a:extLst>
                <a:ext uri="{FF2B5EF4-FFF2-40B4-BE49-F238E27FC236}">
                  <a16:creationId xmlns:a16="http://schemas.microsoft.com/office/drawing/2014/main" id="{AB682915-7BA0-C144-8189-68EF6EC92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6" y="1976"/>
              <a:ext cx="113" cy="433"/>
              <a:chOff x="4306" y="1976"/>
              <a:chExt cx="113" cy="433"/>
            </a:xfrm>
          </p:grpSpPr>
          <p:graphicFrame>
            <p:nvGraphicFramePr>
              <p:cNvPr id="33" name="Object 20">
                <a:extLst>
                  <a:ext uri="{FF2B5EF4-FFF2-40B4-BE49-F238E27FC236}">
                    <a16:creationId xmlns:a16="http://schemas.microsoft.com/office/drawing/2014/main" id="{C4A744AA-884E-B44A-91DF-B0CB37C9B8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06" y="197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2" imgW="1119600" imgH="470880" progId="CorelDRAW.Graphic.12">
                      <p:embed/>
                    </p:oleObj>
                  </mc:Choice>
                  <mc:Fallback>
                    <p:oleObj name="CorelDRAW" r:id="rId12" imgW="1119600" imgH="470880" progId="CorelDRAW.Graphic.12">
                      <p:embed/>
                      <p:pic>
                        <p:nvPicPr>
                          <p:cNvPr id="33" name="Object 20">
                            <a:extLst>
                              <a:ext uri="{FF2B5EF4-FFF2-40B4-BE49-F238E27FC236}">
                                <a16:creationId xmlns:a16="http://schemas.microsoft.com/office/drawing/2014/main" id="{C4A744AA-884E-B44A-91DF-B0CB37C9B88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06" y="197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21">
                <a:extLst>
                  <a:ext uri="{FF2B5EF4-FFF2-40B4-BE49-F238E27FC236}">
                    <a16:creationId xmlns:a16="http://schemas.microsoft.com/office/drawing/2014/main" id="{42EFBC18-CE43-B14D-9C18-9E3161D7EC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06" y="2361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3" imgW="1119600" imgH="470880" progId="CorelDRAW.Graphic.12">
                      <p:embed/>
                    </p:oleObj>
                  </mc:Choice>
                  <mc:Fallback>
                    <p:oleObj name="CorelDRAW" r:id="rId13" imgW="1119600" imgH="470880" progId="CorelDRAW.Graphic.12">
                      <p:embed/>
                      <p:pic>
                        <p:nvPicPr>
                          <p:cNvPr id="34" name="Object 21">
                            <a:extLst>
                              <a:ext uri="{FF2B5EF4-FFF2-40B4-BE49-F238E27FC236}">
                                <a16:creationId xmlns:a16="http://schemas.microsoft.com/office/drawing/2014/main" id="{42EFBC18-CE43-B14D-9C18-9E3161D7EC0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06" y="2361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2" name="Object 22">
              <a:extLst>
                <a:ext uri="{FF2B5EF4-FFF2-40B4-BE49-F238E27FC236}">
                  <a16:creationId xmlns:a16="http://schemas.microsoft.com/office/drawing/2014/main" id="{9C598EDC-EFBF-C64C-B12B-DBE30216B0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12" y="2362"/>
            <a:ext cx="113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4" imgW="1119600" imgH="470880" progId="CorelDRAW.Graphic.12">
                    <p:embed/>
                  </p:oleObj>
                </mc:Choice>
                <mc:Fallback>
                  <p:oleObj name="CorelDRAW" r:id="rId14" imgW="1119600" imgH="470880" progId="CorelDRAW.Graphic.12">
                    <p:embed/>
                    <p:pic>
                      <p:nvPicPr>
                        <p:cNvPr id="32" name="Object 22">
                          <a:extLst>
                            <a:ext uri="{FF2B5EF4-FFF2-40B4-BE49-F238E27FC236}">
                              <a16:creationId xmlns:a16="http://schemas.microsoft.com/office/drawing/2014/main" id="{9C598EDC-EFBF-C64C-B12B-DBE30216B0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362"/>
                          <a:ext cx="113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23">
            <a:extLst>
              <a:ext uri="{FF2B5EF4-FFF2-40B4-BE49-F238E27FC236}">
                <a16:creationId xmlns:a16="http://schemas.microsoft.com/office/drawing/2014/main" id="{BE961548-A5AC-8A4C-9809-617F216BA79C}"/>
              </a:ext>
            </a:extLst>
          </p:cNvPr>
          <p:cNvGrpSpPr>
            <a:grpSpLocks/>
          </p:cNvGrpSpPr>
          <p:nvPr/>
        </p:nvGrpSpPr>
        <p:grpSpPr bwMode="auto">
          <a:xfrm>
            <a:off x="7507919" y="4406416"/>
            <a:ext cx="2077641" cy="516731"/>
            <a:chOff x="2976" y="1976"/>
            <a:chExt cx="1745" cy="434"/>
          </a:xfrm>
        </p:grpSpPr>
        <p:grpSp>
          <p:nvGrpSpPr>
            <p:cNvPr id="36" name="Group 24">
              <a:extLst>
                <a:ext uri="{FF2B5EF4-FFF2-40B4-BE49-F238E27FC236}">
                  <a16:creationId xmlns:a16="http://schemas.microsoft.com/office/drawing/2014/main" id="{AC14B7CF-1D80-804D-9B16-F42ECA112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1976"/>
              <a:ext cx="113" cy="433"/>
              <a:chOff x="4608" y="1976"/>
              <a:chExt cx="113" cy="433"/>
            </a:xfrm>
          </p:grpSpPr>
          <p:graphicFrame>
            <p:nvGraphicFramePr>
              <p:cNvPr id="38" name="Object 25">
                <a:extLst>
                  <a:ext uri="{FF2B5EF4-FFF2-40B4-BE49-F238E27FC236}">
                    <a16:creationId xmlns:a16="http://schemas.microsoft.com/office/drawing/2014/main" id="{3A34807C-DEE8-6149-8F6F-B74240E142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08" y="197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5" imgW="1119600" imgH="470880" progId="CorelDRAW.Graphic.12">
                      <p:embed/>
                    </p:oleObj>
                  </mc:Choice>
                  <mc:Fallback>
                    <p:oleObj name="CorelDRAW" r:id="rId15" imgW="1119600" imgH="470880" progId="CorelDRAW.Graphic.12">
                      <p:embed/>
                      <p:pic>
                        <p:nvPicPr>
                          <p:cNvPr id="38" name="Object 25">
                            <a:extLst>
                              <a:ext uri="{FF2B5EF4-FFF2-40B4-BE49-F238E27FC236}">
                                <a16:creationId xmlns:a16="http://schemas.microsoft.com/office/drawing/2014/main" id="{3A34807C-DEE8-6149-8F6F-B74240E142D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197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26">
                <a:extLst>
                  <a:ext uri="{FF2B5EF4-FFF2-40B4-BE49-F238E27FC236}">
                    <a16:creationId xmlns:a16="http://schemas.microsoft.com/office/drawing/2014/main" id="{E9976754-5C1C-634C-9CA1-277D928ED2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08" y="2361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6" imgW="1119600" imgH="470880" progId="CorelDRAW.Graphic.12">
                      <p:embed/>
                    </p:oleObj>
                  </mc:Choice>
                  <mc:Fallback>
                    <p:oleObj name="CorelDRAW" r:id="rId16" imgW="1119600" imgH="470880" progId="CorelDRAW.Graphic.12">
                      <p:embed/>
                      <p:pic>
                        <p:nvPicPr>
                          <p:cNvPr id="39" name="Object 26">
                            <a:extLst>
                              <a:ext uri="{FF2B5EF4-FFF2-40B4-BE49-F238E27FC236}">
                                <a16:creationId xmlns:a16="http://schemas.microsoft.com/office/drawing/2014/main" id="{E9976754-5C1C-634C-9CA1-277D928ED27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2361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7" name="Object 27">
              <a:extLst>
                <a:ext uri="{FF2B5EF4-FFF2-40B4-BE49-F238E27FC236}">
                  <a16:creationId xmlns:a16="http://schemas.microsoft.com/office/drawing/2014/main" id="{96EA8486-E698-354B-AF7E-2C0B40B694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76" y="2362"/>
            <a:ext cx="113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7" imgW="1119600" imgH="470880" progId="CorelDRAW.Graphic.12">
                    <p:embed/>
                  </p:oleObj>
                </mc:Choice>
                <mc:Fallback>
                  <p:oleObj name="CorelDRAW" r:id="rId17" imgW="1119600" imgH="470880" progId="CorelDRAW.Graphic.12">
                    <p:embed/>
                    <p:pic>
                      <p:nvPicPr>
                        <p:cNvPr id="37" name="Object 27">
                          <a:extLst>
                            <a:ext uri="{FF2B5EF4-FFF2-40B4-BE49-F238E27FC236}">
                              <a16:creationId xmlns:a16="http://schemas.microsoft.com/office/drawing/2014/main" id="{96EA8486-E698-354B-AF7E-2C0B40B694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2362"/>
                          <a:ext cx="113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Group 28">
            <a:extLst>
              <a:ext uri="{FF2B5EF4-FFF2-40B4-BE49-F238E27FC236}">
                <a16:creationId xmlns:a16="http://schemas.microsoft.com/office/drawing/2014/main" id="{A878B658-F681-9947-8E51-A99B0DB6EADE}"/>
              </a:ext>
            </a:extLst>
          </p:cNvPr>
          <p:cNvGrpSpPr>
            <a:grpSpLocks/>
          </p:cNvGrpSpPr>
          <p:nvPr/>
        </p:nvGrpSpPr>
        <p:grpSpPr bwMode="auto">
          <a:xfrm>
            <a:off x="7050719" y="4406416"/>
            <a:ext cx="3049191" cy="516731"/>
            <a:chOff x="2592" y="1976"/>
            <a:chExt cx="2561" cy="434"/>
          </a:xfrm>
        </p:grpSpPr>
        <p:grpSp>
          <p:nvGrpSpPr>
            <p:cNvPr id="41" name="Group 29">
              <a:extLst>
                <a:ext uri="{FF2B5EF4-FFF2-40B4-BE49-F238E27FC236}">
                  <a16:creationId xmlns:a16="http://schemas.microsoft.com/office/drawing/2014/main" id="{9F448AD0-98A2-8341-A724-6630727D5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1976"/>
              <a:ext cx="113" cy="433"/>
              <a:chOff x="5040" y="1976"/>
              <a:chExt cx="113" cy="433"/>
            </a:xfrm>
          </p:grpSpPr>
          <p:graphicFrame>
            <p:nvGraphicFramePr>
              <p:cNvPr id="43" name="Object 30">
                <a:extLst>
                  <a:ext uri="{FF2B5EF4-FFF2-40B4-BE49-F238E27FC236}">
                    <a16:creationId xmlns:a16="http://schemas.microsoft.com/office/drawing/2014/main" id="{B5CAB194-82DC-6043-8208-90A444777B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40" y="197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8" imgW="1119600" imgH="470880" progId="CorelDRAW.Graphic.12">
                      <p:embed/>
                    </p:oleObj>
                  </mc:Choice>
                  <mc:Fallback>
                    <p:oleObj name="CorelDRAW" r:id="rId18" imgW="1119600" imgH="470880" progId="CorelDRAW.Graphic.12">
                      <p:embed/>
                      <p:pic>
                        <p:nvPicPr>
                          <p:cNvPr id="43" name="Object 30">
                            <a:extLst>
                              <a:ext uri="{FF2B5EF4-FFF2-40B4-BE49-F238E27FC236}">
                                <a16:creationId xmlns:a16="http://schemas.microsoft.com/office/drawing/2014/main" id="{B5CAB194-82DC-6043-8208-90A444777BE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0" y="197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Object 31">
                <a:extLst>
                  <a:ext uri="{FF2B5EF4-FFF2-40B4-BE49-F238E27FC236}">
                    <a16:creationId xmlns:a16="http://schemas.microsoft.com/office/drawing/2014/main" id="{EA0AA656-30A3-8C4C-98A6-68AFDC08C2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40" y="2361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9" imgW="1119600" imgH="470880" progId="CorelDRAW.Graphic.12">
                      <p:embed/>
                    </p:oleObj>
                  </mc:Choice>
                  <mc:Fallback>
                    <p:oleObj name="CorelDRAW" r:id="rId19" imgW="1119600" imgH="470880" progId="CorelDRAW.Graphic.12">
                      <p:embed/>
                      <p:pic>
                        <p:nvPicPr>
                          <p:cNvPr id="44" name="Object 31">
                            <a:extLst>
                              <a:ext uri="{FF2B5EF4-FFF2-40B4-BE49-F238E27FC236}">
                                <a16:creationId xmlns:a16="http://schemas.microsoft.com/office/drawing/2014/main" id="{EA0AA656-30A3-8C4C-98A6-68AFDC08C2C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0" y="2361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2" name="Object 32">
              <a:extLst>
                <a:ext uri="{FF2B5EF4-FFF2-40B4-BE49-F238E27FC236}">
                  <a16:creationId xmlns:a16="http://schemas.microsoft.com/office/drawing/2014/main" id="{D5403E37-3CD4-2740-9CBE-7A95A86343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" y="2362"/>
            <a:ext cx="113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0" imgW="1119600" imgH="470880" progId="CorelDRAW.Graphic.12">
                    <p:embed/>
                  </p:oleObj>
                </mc:Choice>
                <mc:Fallback>
                  <p:oleObj name="CorelDRAW" r:id="rId20" imgW="1119600" imgH="470880" progId="CorelDRAW.Graphic.12">
                    <p:embed/>
                    <p:pic>
                      <p:nvPicPr>
                        <p:cNvPr id="42" name="Object 32">
                          <a:extLst>
                            <a:ext uri="{FF2B5EF4-FFF2-40B4-BE49-F238E27FC236}">
                              <a16:creationId xmlns:a16="http://schemas.microsoft.com/office/drawing/2014/main" id="{D5403E37-3CD4-2740-9CBE-7A95A86343E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2362"/>
                          <a:ext cx="113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5" name="Object 33">
            <a:extLst>
              <a:ext uri="{FF2B5EF4-FFF2-40B4-BE49-F238E27FC236}">
                <a16:creationId xmlns:a16="http://schemas.microsoft.com/office/drawing/2014/main" id="{4036C32F-F8B7-A34B-8673-D5CBB994CA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8765" y="5263666"/>
          <a:ext cx="45244" cy="10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470880" imgH="1119600" progId="CorelDRAW.Graphic.12">
                  <p:embed/>
                </p:oleObj>
              </mc:Choice>
              <mc:Fallback>
                <p:oleObj name="CorelDRAW" r:id="rId21" imgW="470880" imgH="1119600" progId="CorelDRAW.Graphic.12">
                  <p:embed/>
                  <p:pic>
                    <p:nvPicPr>
                      <p:cNvPr id="45" name="Object 33">
                        <a:extLst>
                          <a:ext uri="{FF2B5EF4-FFF2-40B4-BE49-F238E27FC236}">
                            <a16:creationId xmlns:a16="http://schemas.microsoft.com/office/drawing/2014/main" id="{4036C32F-F8B7-A34B-8673-D5CBB994CA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8765" y="5263666"/>
                        <a:ext cx="45244" cy="108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4">
            <a:extLst>
              <a:ext uri="{FF2B5EF4-FFF2-40B4-BE49-F238E27FC236}">
                <a16:creationId xmlns:a16="http://schemas.microsoft.com/office/drawing/2014/main" id="{ED6156D5-93D3-B74D-88CC-B619DD50CA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8765" y="5025541"/>
          <a:ext cx="45244" cy="10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470880" imgH="1119600" progId="CorelDRAW.Graphic.12">
                  <p:embed/>
                </p:oleObj>
              </mc:Choice>
              <mc:Fallback>
                <p:oleObj name="CorelDRAW" r:id="rId23" imgW="470880" imgH="1119600" progId="CorelDRAW.Graphic.12">
                  <p:embed/>
                  <p:pic>
                    <p:nvPicPr>
                      <p:cNvPr id="46" name="Object 34">
                        <a:extLst>
                          <a:ext uri="{FF2B5EF4-FFF2-40B4-BE49-F238E27FC236}">
                            <a16:creationId xmlns:a16="http://schemas.microsoft.com/office/drawing/2014/main" id="{ED6156D5-93D3-B74D-88CC-B619DD50CA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8765" y="5025541"/>
                        <a:ext cx="45244" cy="108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35">
            <a:extLst>
              <a:ext uri="{FF2B5EF4-FFF2-40B4-BE49-F238E27FC236}">
                <a16:creationId xmlns:a16="http://schemas.microsoft.com/office/drawing/2014/main" id="{782CCF94-9200-664C-8584-E17342A9BA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8765" y="4796941"/>
          <a:ext cx="45244" cy="10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470880" imgH="1119600" progId="CorelDRAW.Graphic.12">
                  <p:embed/>
                </p:oleObj>
              </mc:Choice>
              <mc:Fallback>
                <p:oleObj name="CorelDRAW" r:id="rId23" imgW="470880" imgH="1119600" progId="CorelDRAW.Graphic.12">
                  <p:embed/>
                  <p:pic>
                    <p:nvPicPr>
                      <p:cNvPr id="47" name="Object 35">
                        <a:extLst>
                          <a:ext uri="{FF2B5EF4-FFF2-40B4-BE49-F238E27FC236}">
                            <a16:creationId xmlns:a16="http://schemas.microsoft.com/office/drawing/2014/main" id="{782CCF94-9200-664C-8584-E17342A9BA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8765" y="4796941"/>
                        <a:ext cx="45244" cy="108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36">
            <a:extLst>
              <a:ext uri="{FF2B5EF4-FFF2-40B4-BE49-F238E27FC236}">
                <a16:creationId xmlns:a16="http://schemas.microsoft.com/office/drawing/2014/main" id="{03DF07C1-0CD1-494A-9036-4443CA8D2F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8765" y="4568341"/>
          <a:ext cx="45244" cy="10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4" imgW="470880" imgH="1119600" progId="CorelDRAW.Graphic.12">
                  <p:embed/>
                </p:oleObj>
              </mc:Choice>
              <mc:Fallback>
                <p:oleObj name="CorelDRAW" r:id="rId24" imgW="470880" imgH="1119600" progId="CorelDRAW.Graphic.12">
                  <p:embed/>
                  <p:pic>
                    <p:nvPicPr>
                      <p:cNvPr id="48" name="Object 36">
                        <a:extLst>
                          <a:ext uri="{FF2B5EF4-FFF2-40B4-BE49-F238E27FC236}">
                            <a16:creationId xmlns:a16="http://schemas.microsoft.com/office/drawing/2014/main" id="{03DF07C1-0CD1-494A-9036-4443CA8D2F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8765" y="4568341"/>
                        <a:ext cx="45244" cy="108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37">
            <a:extLst>
              <a:ext uri="{FF2B5EF4-FFF2-40B4-BE49-F238E27FC236}">
                <a16:creationId xmlns:a16="http://schemas.microsoft.com/office/drawing/2014/main" id="{31EC2F69-63DA-9E47-A96C-25DE2CA5ED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8765" y="4339741"/>
          <a:ext cx="45244" cy="10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5" imgW="470880" imgH="1119600" progId="CorelDRAW.Graphic.12">
                  <p:embed/>
                </p:oleObj>
              </mc:Choice>
              <mc:Fallback>
                <p:oleObj name="CorelDRAW" r:id="rId25" imgW="470880" imgH="1119600" progId="CorelDRAW.Graphic.12">
                  <p:embed/>
                  <p:pic>
                    <p:nvPicPr>
                      <p:cNvPr id="49" name="Object 37">
                        <a:extLst>
                          <a:ext uri="{FF2B5EF4-FFF2-40B4-BE49-F238E27FC236}">
                            <a16:creationId xmlns:a16="http://schemas.microsoft.com/office/drawing/2014/main" id="{31EC2F69-63DA-9E47-A96C-25DE2CA5ED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8765" y="4339741"/>
                        <a:ext cx="45244" cy="108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ítulo 1">
            <a:extLst>
              <a:ext uri="{FF2B5EF4-FFF2-40B4-BE49-F238E27FC236}">
                <a16:creationId xmlns:a16="http://schemas.microsoft.com/office/drawing/2014/main" id="{FCE98C54-05C0-D445-ACF6-42BBB36553C0}"/>
              </a:ext>
            </a:extLst>
          </p:cNvPr>
          <p:cNvSpPr txBox="1">
            <a:spLocks/>
          </p:cNvSpPr>
          <p:nvPr/>
        </p:nvSpPr>
        <p:spPr>
          <a:xfrm>
            <a:off x="5874355" y="6120343"/>
            <a:ext cx="4139021" cy="2732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5E7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Separação e drenagem de líquidos e gases 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F4825EBC-2FF6-A042-A095-4EC6C47EDC1E}"/>
              </a:ext>
            </a:extLst>
          </p:cNvPr>
          <p:cNvSpPr txBox="1">
            <a:spLocks/>
          </p:cNvSpPr>
          <p:nvPr/>
        </p:nvSpPr>
        <p:spPr>
          <a:xfrm>
            <a:off x="7215274" y="1889992"/>
            <a:ext cx="3671323" cy="407428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 w="0"/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Drenagem Interna de Efluentes</a:t>
            </a:r>
          </a:p>
        </p:txBody>
      </p:sp>
      <p:pic>
        <p:nvPicPr>
          <p:cNvPr id="28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A6538119-3C8A-6FE2-2AA1-61B15EAF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m 50" descr="Uma imagem contendo Aplicativo&#10;&#10;Descrição gerada automaticamente">
            <a:extLst>
              <a:ext uri="{FF2B5EF4-FFF2-40B4-BE49-F238E27FC236}">
                <a16:creationId xmlns:a16="http://schemas.microsoft.com/office/drawing/2014/main" id="{52A4DD6F-DAC9-3BDC-318E-E8BA310C30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Fig 33">
            <a:extLst>
              <a:ext uri="{FF2B5EF4-FFF2-40B4-BE49-F238E27FC236}">
                <a16:creationId xmlns:a16="http://schemas.microsoft.com/office/drawing/2014/main" id="{36A035F1-3545-7C4C-9A85-B96E6246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19" y="2350206"/>
            <a:ext cx="5086350" cy="3642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4">
            <a:extLst>
              <a:ext uri="{FF2B5EF4-FFF2-40B4-BE49-F238E27FC236}">
                <a16:creationId xmlns:a16="http://schemas.microsoft.com/office/drawing/2014/main" id="{5E63ADE0-7433-384C-A803-41686D9765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05074" y="3077678"/>
            <a:ext cx="823913" cy="2228850"/>
            <a:chOff x="1845" y="1344"/>
            <a:chExt cx="692" cy="1872"/>
          </a:xfrm>
        </p:grpSpPr>
        <p:grpSp>
          <p:nvGrpSpPr>
            <p:cNvPr id="54" name="Group 5">
              <a:extLst>
                <a:ext uri="{FF2B5EF4-FFF2-40B4-BE49-F238E27FC236}">
                  <a16:creationId xmlns:a16="http://schemas.microsoft.com/office/drawing/2014/main" id="{74675267-6298-474F-BE27-CED7DA7E45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5" y="1344"/>
              <a:ext cx="692" cy="48"/>
              <a:chOff x="1845" y="1344"/>
              <a:chExt cx="692" cy="48"/>
            </a:xfrm>
          </p:grpSpPr>
          <p:graphicFrame>
            <p:nvGraphicFramePr>
              <p:cNvPr id="61" name="Object 6">
                <a:extLst>
                  <a:ext uri="{FF2B5EF4-FFF2-40B4-BE49-F238E27FC236}">
                    <a16:creationId xmlns:a16="http://schemas.microsoft.com/office/drawing/2014/main" id="{0E7FE66C-D5B4-9B42-B8DE-980C9941D22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24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3" imgW="1119600" imgH="470880" progId="CorelDRAW.Graphic.12">
                      <p:embed/>
                    </p:oleObj>
                  </mc:Choice>
                  <mc:Fallback>
                    <p:oleObj name="CorelDRAW" r:id="rId3" imgW="1119600" imgH="470880" progId="CorelDRAW.Graphic.12">
                      <p:embed/>
                      <p:pic>
                        <p:nvPicPr>
                          <p:cNvPr id="61" name="Object 6">
                            <a:extLst>
                              <a:ext uri="{FF2B5EF4-FFF2-40B4-BE49-F238E27FC236}">
                                <a16:creationId xmlns:a16="http://schemas.microsoft.com/office/drawing/2014/main" id="{0E7FE66C-D5B4-9B42-B8DE-980C9941D22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4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" name="Object 7">
                <a:extLst>
                  <a:ext uri="{FF2B5EF4-FFF2-40B4-BE49-F238E27FC236}">
                    <a16:creationId xmlns:a16="http://schemas.microsoft.com/office/drawing/2014/main" id="{E51BF1AB-C9BE-0042-AA9B-2DCF56DCDD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45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5" imgW="1119600" imgH="470880" progId="CorelDRAW.Graphic.12">
                      <p:embed/>
                    </p:oleObj>
                  </mc:Choice>
                  <mc:Fallback>
                    <p:oleObj name="CorelDRAW" r:id="rId5" imgW="1119600" imgH="470880" progId="CorelDRAW.Graphic.12">
                      <p:embed/>
                      <p:pic>
                        <p:nvPicPr>
                          <p:cNvPr id="62" name="Object 7">
                            <a:extLst>
                              <a:ext uri="{FF2B5EF4-FFF2-40B4-BE49-F238E27FC236}">
                                <a16:creationId xmlns:a16="http://schemas.microsoft.com/office/drawing/2014/main" id="{E51BF1AB-C9BE-0042-AA9B-2DCF56DCDD8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45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5" name="Group 8">
              <a:extLst>
                <a:ext uri="{FF2B5EF4-FFF2-40B4-BE49-F238E27FC236}">
                  <a16:creationId xmlns:a16="http://schemas.microsoft.com/office/drawing/2014/main" id="{2457B78C-8690-BF41-883E-73CB31F2F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5" y="2256"/>
              <a:ext cx="692" cy="48"/>
              <a:chOff x="1845" y="2256"/>
              <a:chExt cx="692" cy="48"/>
            </a:xfrm>
          </p:grpSpPr>
          <p:graphicFrame>
            <p:nvGraphicFramePr>
              <p:cNvPr id="59" name="Object 9">
                <a:extLst>
                  <a:ext uri="{FF2B5EF4-FFF2-40B4-BE49-F238E27FC236}">
                    <a16:creationId xmlns:a16="http://schemas.microsoft.com/office/drawing/2014/main" id="{4D426C19-6C07-3947-931D-2D35953E0E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24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7" imgW="1119600" imgH="470880" progId="CorelDRAW.Graphic.12">
                      <p:embed/>
                    </p:oleObj>
                  </mc:Choice>
                  <mc:Fallback>
                    <p:oleObj name="CorelDRAW" r:id="rId7" imgW="1119600" imgH="470880" progId="CorelDRAW.Graphic.12">
                      <p:embed/>
                      <p:pic>
                        <p:nvPicPr>
                          <p:cNvPr id="59" name="Object 9">
                            <a:extLst>
                              <a:ext uri="{FF2B5EF4-FFF2-40B4-BE49-F238E27FC236}">
                                <a16:creationId xmlns:a16="http://schemas.microsoft.com/office/drawing/2014/main" id="{4D426C19-6C07-3947-931D-2D35953E0E7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4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10">
                <a:extLst>
                  <a:ext uri="{FF2B5EF4-FFF2-40B4-BE49-F238E27FC236}">
                    <a16:creationId xmlns:a16="http://schemas.microsoft.com/office/drawing/2014/main" id="{EA9466D4-8F2B-C14D-9FAA-62304AF022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45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8" imgW="1119600" imgH="470880" progId="CorelDRAW.Graphic.12">
                      <p:embed/>
                    </p:oleObj>
                  </mc:Choice>
                  <mc:Fallback>
                    <p:oleObj name="CorelDRAW" r:id="rId8" imgW="1119600" imgH="470880" progId="CorelDRAW.Graphic.12">
                      <p:embed/>
                      <p:pic>
                        <p:nvPicPr>
                          <p:cNvPr id="60" name="Object 10">
                            <a:extLst>
                              <a:ext uri="{FF2B5EF4-FFF2-40B4-BE49-F238E27FC236}">
                                <a16:creationId xmlns:a16="http://schemas.microsoft.com/office/drawing/2014/main" id="{EA9466D4-8F2B-C14D-9FAA-62304AF022B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45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6" name="Group 11">
              <a:extLst>
                <a:ext uri="{FF2B5EF4-FFF2-40B4-BE49-F238E27FC236}">
                  <a16:creationId xmlns:a16="http://schemas.microsoft.com/office/drawing/2014/main" id="{20AA5A14-4050-B144-A6F2-EC65F1ED1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5" y="3168"/>
              <a:ext cx="692" cy="48"/>
              <a:chOff x="1845" y="3168"/>
              <a:chExt cx="692" cy="48"/>
            </a:xfrm>
          </p:grpSpPr>
          <p:graphicFrame>
            <p:nvGraphicFramePr>
              <p:cNvPr id="57" name="Object 12">
                <a:extLst>
                  <a:ext uri="{FF2B5EF4-FFF2-40B4-BE49-F238E27FC236}">
                    <a16:creationId xmlns:a16="http://schemas.microsoft.com/office/drawing/2014/main" id="{6A8A5384-2DCA-8E4B-B526-D14CAC6B7B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24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9" imgW="1119600" imgH="470880" progId="CorelDRAW.Graphic.12">
                      <p:embed/>
                    </p:oleObj>
                  </mc:Choice>
                  <mc:Fallback>
                    <p:oleObj name="CorelDRAW" r:id="rId9" imgW="1119600" imgH="470880" progId="CorelDRAW.Graphic.12">
                      <p:embed/>
                      <p:pic>
                        <p:nvPicPr>
                          <p:cNvPr id="57" name="Object 12">
                            <a:extLst>
                              <a:ext uri="{FF2B5EF4-FFF2-40B4-BE49-F238E27FC236}">
                                <a16:creationId xmlns:a16="http://schemas.microsoft.com/office/drawing/2014/main" id="{6A8A5384-2DCA-8E4B-B526-D14CAC6B7B1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4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Object 13">
                <a:extLst>
                  <a:ext uri="{FF2B5EF4-FFF2-40B4-BE49-F238E27FC236}">
                    <a16:creationId xmlns:a16="http://schemas.microsoft.com/office/drawing/2014/main" id="{1FD84061-E977-3242-AB9F-C25E70F5CF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45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0" imgW="1119600" imgH="470880" progId="CorelDRAW.Graphic.12">
                      <p:embed/>
                    </p:oleObj>
                  </mc:Choice>
                  <mc:Fallback>
                    <p:oleObj name="CorelDRAW" r:id="rId10" imgW="1119600" imgH="470880" progId="CorelDRAW.Graphic.12">
                      <p:embed/>
                      <p:pic>
                        <p:nvPicPr>
                          <p:cNvPr id="58" name="Object 13">
                            <a:extLst>
                              <a:ext uri="{FF2B5EF4-FFF2-40B4-BE49-F238E27FC236}">
                                <a16:creationId xmlns:a16="http://schemas.microsoft.com/office/drawing/2014/main" id="{1FD84061-E977-3242-AB9F-C25E70F5CF3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45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3" name="Group 14">
            <a:extLst>
              <a:ext uri="{FF2B5EF4-FFF2-40B4-BE49-F238E27FC236}">
                <a16:creationId xmlns:a16="http://schemas.microsoft.com/office/drawing/2014/main" id="{D6167A80-54DB-9D4A-B7DC-C645E57728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94321" y="3077678"/>
            <a:ext cx="1506141" cy="2228850"/>
            <a:chOff x="1584" y="1344"/>
            <a:chExt cx="1265" cy="1872"/>
          </a:xfrm>
        </p:grpSpPr>
        <p:grpSp>
          <p:nvGrpSpPr>
            <p:cNvPr id="64" name="Group 15">
              <a:extLst>
                <a:ext uri="{FF2B5EF4-FFF2-40B4-BE49-F238E27FC236}">
                  <a16:creationId xmlns:a16="http://schemas.microsoft.com/office/drawing/2014/main" id="{BE2E0783-F275-CF49-85B9-1296BB8ABF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344"/>
              <a:ext cx="1265" cy="48"/>
              <a:chOff x="1584" y="1344"/>
              <a:chExt cx="1265" cy="48"/>
            </a:xfrm>
          </p:grpSpPr>
          <p:graphicFrame>
            <p:nvGraphicFramePr>
              <p:cNvPr id="71" name="Object 16">
                <a:extLst>
                  <a:ext uri="{FF2B5EF4-FFF2-40B4-BE49-F238E27FC236}">
                    <a16:creationId xmlns:a16="http://schemas.microsoft.com/office/drawing/2014/main" id="{09F4213F-6D08-2447-82D3-D87216234D2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36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1" imgW="1119600" imgH="470880" progId="CorelDRAW.Graphic.12">
                      <p:embed/>
                    </p:oleObj>
                  </mc:Choice>
                  <mc:Fallback>
                    <p:oleObj name="CorelDRAW" r:id="rId11" imgW="1119600" imgH="470880" progId="CorelDRAW.Graphic.12">
                      <p:embed/>
                      <p:pic>
                        <p:nvPicPr>
                          <p:cNvPr id="71" name="Object 16">
                            <a:extLst>
                              <a:ext uri="{FF2B5EF4-FFF2-40B4-BE49-F238E27FC236}">
                                <a16:creationId xmlns:a16="http://schemas.microsoft.com/office/drawing/2014/main" id="{09F4213F-6D08-2447-82D3-D87216234D2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36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2" name="Object 17">
                <a:extLst>
                  <a:ext uri="{FF2B5EF4-FFF2-40B4-BE49-F238E27FC236}">
                    <a16:creationId xmlns:a16="http://schemas.microsoft.com/office/drawing/2014/main" id="{2A530142-5E26-4943-A53C-376FD5614E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84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2" imgW="1119600" imgH="470880" progId="CorelDRAW.Graphic.12">
                      <p:embed/>
                    </p:oleObj>
                  </mc:Choice>
                  <mc:Fallback>
                    <p:oleObj name="CorelDRAW" r:id="rId12" imgW="1119600" imgH="470880" progId="CorelDRAW.Graphic.12">
                      <p:embed/>
                      <p:pic>
                        <p:nvPicPr>
                          <p:cNvPr id="72" name="Object 17">
                            <a:extLst>
                              <a:ext uri="{FF2B5EF4-FFF2-40B4-BE49-F238E27FC236}">
                                <a16:creationId xmlns:a16="http://schemas.microsoft.com/office/drawing/2014/main" id="{2A530142-5E26-4943-A53C-376FD5614E0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4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5" name="Group 18">
              <a:extLst>
                <a:ext uri="{FF2B5EF4-FFF2-40B4-BE49-F238E27FC236}">
                  <a16:creationId xmlns:a16="http://schemas.microsoft.com/office/drawing/2014/main" id="{869DCD7C-E1F7-C147-BC71-1C96EA06F8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2256"/>
              <a:ext cx="1265" cy="48"/>
              <a:chOff x="1584" y="2256"/>
              <a:chExt cx="1265" cy="48"/>
            </a:xfrm>
          </p:grpSpPr>
          <p:graphicFrame>
            <p:nvGraphicFramePr>
              <p:cNvPr id="69" name="Object 19">
                <a:extLst>
                  <a:ext uri="{FF2B5EF4-FFF2-40B4-BE49-F238E27FC236}">
                    <a16:creationId xmlns:a16="http://schemas.microsoft.com/office/drawing/2014/main" id="{D8C600DF-E611-5442-862D-A07929C78D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36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3" imgW="1119600" imgH="470880" progId="CorelDRAW.Graphic.12">
                      <p:embed/>
                    </p:oleObj>
                  </mc:Choice>
                  <mc:Fallback>
                    <p:oleObj name="CorelDRAW" r:id="rId13" imgW="1119600" imgH="470880" progId="CorelDRAW.Graphic.12">
                      <p:embed/>
                      <p:pic>
                        <p:nvPicPr>
                          <p:cNvPr id="69" name="Object 19">
                            <a:extLst>
                              <a:ext uri="{FF2B5EF4-FFF2-40B4-BE49-F238E27FC236}">
                                <a16:creationId xmlns:a16="http://schemas.microsoft.com/office/drawing/2014/main" id="{D8C600DF-E611-5442-862D-A07929C78DC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36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" name="Object 20">
                <a:extLst>
                  <a:ext uri="{FF2B5EF4-FFF2-40B4-BE49-F238E27FC236}">
                    <a16:creationId xmlns:a16="http://schemas.microsoft.com/office/drawing/2014/main" id="{4D27BEFD-AD69-F64B-9E2B-02ED1B338C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84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4" imgW="1119600" imgH="470880" progId="CorelDRAW.Graphic.12">
                      <p:embed/>
                    </p:oleObj>
                  </mc:Choice>
                  <mc:Fallback>
                    <p:oleObj name="CorelDRAW" r:id="rId14" imgW="1119600" imgH="470880" progId="CorelDRAW.Graphic.12">
                      <p:embed/>
                      <p:pic>
                        <p:nvPicPr>
                          <p:cNvPr id="70" name="Object 20">
                            <a:extLst>
                              <a:ext uri="{FF2B5EF4-FFF2-40B4-BE49-F238E27FC236}">
                                <a16:creationId xmlns:a16="http://schemas.microsoft.com/office/drawing/2014/main" id="{4D27BEFD-AD69-F64B-9E2B-02ED1B338CB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4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6" name="Group 21">
              <a:extLst>
                <a:ext uri="{FF2B5EF4-FFF2-40B4-BE49-F238E27FC236}">
                  <a16:creationId xmlns:a16="http://schemas.microsoft.com/office/drawing/2014/main" id="{0D5537C8-EBEC-1F4C-9FA0-A347A874B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3168"/>
              <a:ext cx="1265" cy="48"/>
              <a:chOff x="1584" y="3168"/>
              <a:chExt cx="1265" cy="48"/>
            </a:xfrm>
          </p:grpSpPr>
          <p:graphicFrame>
            <p:nvGraphicFramePr>
              <p:cNvPr id="67" name="Object 22">
                <a:extLst>
                  <a:ext uri="{FF2B5EF4-FFF2-40B4-BE49-F238E27FC236}">
                    <a16:creationId xmlns:a16="http://schemas.microsoft.com/office/drawing/2014/main" id="{ECC08725-89A8-C441-98E3-F8D0B9F420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36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5" imgW="1119600" imgH="470880" progId="CorelDRAW.Graphic.12">
                      <p:embed/>
                    </p:oleObj>
                  </mc:Choice>
                  <mc:Fallback>
                    <p:oleObj name="CorelDRAW" r:id="rId15" imgW="1119600" imgH="470880" progId="CorelDRAW.Graphic.12">
                      <p:embed/>
                      <p:pic>
                        <p:nvPicPr>
                          <p:cNvPr id="67" name="Object 22">
                            <a:extLst>
                              <a:ext uri="{FF2B5EF4-FFF2-40B4-BE49-F238E27FC236}">
                                <a16:creationId xmlns:a16="http://schemas.microsoft.com/office/drawing/2014/main" id="{ECC08725-89A8-C441-98E3-F8D0B9F4207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36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8" name="Object 23">
                <a:extLst>
                  <a:ext uri="{FF2B5EF4-FFF2-40B4-BE49-F238E27FC236}">
                    <a16:creationId xmlns:a16="http://schemas.microsoft.com/office/drawing/2014/main" id="{45A879F4-58C6-CE4B-962E-DE672CAE45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84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6" imgW="1119600" imgH="470880" progId="CorelDRAW.Graphic.12">
                      <p:embed/>
                    </p:oleObj>
                  </mc:Choice>
                  <mc:Fallback>
                    <p:oleObj name="CorelDRAW" r:id="rId16" imgW="1119600" imgH="470880" progId="CorelDRAW.Graphic.12">
                      <p:embed/>
                      <p:pic>
                        <p:nvPicPr>
                          <p:cNvPr id="68" name="Object 23">
                            <a:extLst>
                              <a:ext uri="{FF2B5EF4-FFF2-40B4-BE49-F238E27FC236}">
                                <a16:creationId xmlns:a16="http://schemas.microsoft.com/office/drawing/2014/main" id="{45A879F4-58C6-CE4B-962E-DE672CAE457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4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3" name="Group 24">
            <a:extLst>
              <a:ext uri="{FF2B5EF4-FFF2-40B4-BE49-F238E27FC236}">
                <a16:creationId xmlns:a16="http://schemas.microsoft.com/office/drawing/2014/main" id="{9BD125B2-124D-E341-A1E3-CFE0ADB889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51421" y="3077678"/>
            <a:ext cx="2191941" cy="2228850"/>
            <a:chOff x="1296" y="1344"/>
            <a:chExt cx="1841" cy="1872"/>
          </a:xfrm>
        </p:grpSpPr>
        <p:grpSp>
          <p:nvGrpSpPr>
            <p:cNvPr id="74" name="Group 25">
              <a:extLst>
                <a:ext uri="{FF2B5EF4-FFF2-40B4-BE49-F238E27FC236}">
                  <a16:creationId xmlns:a16="http://schemas.microsoft.com/office/drawing/2014/main" id="{AF1E5DFB-A89A-4340-9385-4A3FFC42E5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344"/>
              <a:ext cx="1841" cy="48"/>
              <a:chOff x="1296" y="1344"/>
              <a:chExt cx="1841" cy="48"/>
            </a:xfrm>
          </p:grpSpPr>
          <p:graphicFrame>
            <p:nvGraphicFramePr>
              <p:cNvPr id="81" name="Object 26">
                <a:extLst>
                  <a:ext uri="{FF2B5EF4-FFF2-40B4-BE49-F238E27FC236}">
                    <a16:creationId xmlns:a16="http://schemas.microsoft.com/office/drawing/2014/main" id="{42AC05B8-76B1-A944-86C0-B235B8BFB4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24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7" imgW="1119600" imgH="470880" progId="CorelDRAW.Graphic.12">
                      <p:embed/>
                    </p:oleObj>
                  </mc:Choice>
                  <mc:Fallback>
                    <p:oleObj name="CorelDRAW" r:id="rId17" imgW="1119600" imgH="470880" progId="CorelDRAW.Graphic.12">
                      <p:embed/>
                      <p:pic>
                        <p:nvPicPr>
                          <p:cNvPr id="81" name="Object 26">
                            <a:extLst>
                              <a:ext uri="{FF2B5EF4-FFF2-40B4-BE49-F238E27FC236}">
                                <a16:creationId xmlns:a16="http://schemas.microsoft.com/office/drawing/2014/main" id="{42AC05B8-76B1-A944-86C0-B235B8BFB4F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4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2" name="Object 27">
                <a:extLst>
                  <a:ext uri="{FF2B5EF4-FFF2-40B4-BE49-F238E27FC236}">
                    <a16:creationId xmlns:a16="http://schemas.microsoft.com/office/drawing/2014/main" id="{623CC842-D3C8-6E47-A1B1-E9B1DA9E236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96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8" imgW="1119600" imgH="470880" progId="CorelDRAW.Graphic.12">
                      <p:embed/>
                    </p:oleObj>
                  </mc:Choice>
                  <mc:Fallback>
                    <p:oleObj name="CorelDRAW" r:id="rId18" imgW="1119600" imgH="470880" progId="CorelDRAW.Graphic.12">
                      <p:embed/>
                      <p:pic>
                        <p:nvPicPr>
                          <p:cNvPr id="82" name="Object 27">
                            <a:extLst>
                              <a:ext uri="{FF2B5EF4-FFF2-40B4-BE49-F238E27FC236}">
                                <a16:creationId xmlns:a16="http://schemas.microsoft.com/office/drawing/2014/main" id="{623CC842-D3C8-6E47-A1B1-E9B1DA9E236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6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5" name="Group 28">
              <a:extLst>
                <a:ext uri="{FF2B5EF4-FFF2-40B4-BE49-F238E27FC236}">
                  <a16:creationId xmlns:a16="http://schemas.microsoft.com/office/drawing/2014/main" id="{9B946F53-7CE7-FA40-A64C-E77AB2880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256"/>
              <a:ext cx="1841" cy="48"/>
              <a:chOff x="1296" y="2256"/>
              <a:chExt cx="1841" cy="48"/>
            </a:xfrm>
          </p:grpSpPr>
          <p:graphicFrame>
            <p:nvGraphicFramePr>
              <p:cNvPr id="79" name="Object 29">
                <a:extLst>
                  <a:ext uri="{FF2B5EF4-FFF2-40B4-BE49-F238E27FC236}">
                    <a16:creationId xmlns:a16="http://schemas.microsoft.com/office/drawing/2014/main" id="{B57257B3-1C5C-3442-A8DF-BEC6EA0740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24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9" imgW="1119600" imgH="470880" progId="CorelDRAW.Graphic.12">
                      <p:embed/>
                    </p:oleObj>
                  </mc:Choice>
                  <mc:Fallback>
                    <p:oleObj name="CorelDRAW" r:id="rId19" imgW="1119600" imgH="470880" progId="CorelDRAW.Graphic.12">
                      <p:embed/>
                      <p:pic>
                        <p:nvPicPr>
                          <p:cNvPr id="79" name="Object 29">
                            <a:extLst>
                              <a:ext uri="{FF2B5EF4-FFF2-40B4-BE49-F238E27FC236}">
                                <a16:creationId xmlns:a16="http://schemas.microsoft.com/office/drawing/2014/main" id="{B57257B3-1C5C-3442-A8DF-BEC6EA07405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4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0" name="Object 30">
                <a:extLst>
                  <a:ext uri="{FF2B5EF4-FFF2-40B4-BE49-F238E27FC236}">
                    <a16:creationId xmlns:a16="http://schemas.microsoft.com/office/drawing/2014/main" id="{E8EA89E0-24D8-9A40-87E5-D063378668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96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0" imgW="1119600" imgH="470880" progId="CorelDRAW.Graphic.12">
                      <p:embed/>
                    </p:oleObj>
                  </mc:Choice>
                  <mc:Fallback>
                    <p:oleObj name="CorelDRAW" r:id="rId20" imgW="1119600" imgH="470880" progId="CorelDRAW.Graphic.12">
                      <p:embed/>
                      <p:pic>
                        <p:nvPicPr>
                          <p:cNvPr id="80" name="Object 30">
                            <a:extLst>
                              <a:ext uri="{FF2B5EF4-FFF2-40B4-BE49-F238E27FC236}">
                                <a16:creationId xmlns:a16="http://schemas.microsoft.com/office/drawing/2014/main" id="{E8EA89E0-24D8-9A40-87E5-D0633786686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6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6" name="Group 31">
              <a:extLst>
                <a:ext uri="{FF2B5EF4-FFF2-40B4-BE49-F238E27FC236}">
                  <a16:creationId xmlns:a16="http://schemas.microsoft.com/office/drawing/2014/main" id="{1B3B7DDB-D14C-B746-84F6-2AB9668F82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3168"/>
              <a:ext cx="1841" cy="48"/>
              <a:chOff x="1296" y="3168"/>
              <a:chExt cx="1841" cy="48"/>
            </a:xfrm>
          </p:grpSpPr>
          <p:graphicFrame>
            <p:nvGraphicFramePr>
              <p:cNvPr id="77" name="Object 32">
                <a:extLst>
                  <a:ext uri="{FF2B5EF4-FFF2-40B4-BE49-F238E27FC236}">
                    <a16:creationId xmlns:a16="http://schemas.microsoft.com/office/drawing/2014/main" id="{28EF9AD0-1679-844B-83B2-81094E24ED3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24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1" imgW="1119600" imgH="470880" progId="CorelDRAW.Graphic.12">
                      <p:embed/>
                    </p:oleObj>
                  </mc:Choice>
                  <mc:Fallback>
                    <p:oleObj name="CorelDRAW" r:id="rId21" imgW="1119600" imgH="470880" progId="CorelDRAW.Graphic.12">
                      <p:embed/>
                      <p:pic>
                        <p:nvPicPr>
                          <p:cNvPr id="77" name="Object 32">
                            <a:extLst>
                              <a:ext uri="{FF2B5EF4-FFF2-40B4-BE49-F238E27FC236}">
                                <a16:creationId xmlns:a16="http://schemas.microsoft.com/office/drawing/2014/main" id="{28EF9AD0-1679-844B-83B2-81094E24ED3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4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" name="Object 33">
                <a:extLst>
                  <a:ext uri="{FF2B5EF4-FFF2-40B4-BE49-F238E27FC236}">
                    <a16:creationId xmlns:a16="http://schemas.microsoft.com/office/drawing/2014/main" id="{F7257816-BD0D-304E-9895-14EA4EB633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96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2" imgW="1119600" imgH="470880" progId="CorelDRAW.Graphic.12">
                      <p:embed/>
                    </p:oleObj>
                  </mc:Choice>
                  <mc:Fallback>
                    <p:oleObj name="CorelDRAW" r:id="rId22" imgW="1119600" imgH="470880" progId="CorelDRAW.Graphic.12">
                      <p:embed/>
                      <p:pic>
                        <p:nvPicPr>
                          <p:cNvPr id="78" name="Object 33">
                            <a:extLst>
                              <a:ext uri="{FF2B5EF4-FFF2-40B4-BE49-F238E27FC236}">
                                <a16:creationId xmlns:a16="http://schemas.microsoft.com/office/drawing/2014/main" id="{F7257816-BD0D-304E-9895-14EA4EB6339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6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83" name="Group 34">
            <a:extLst>
              <a:ext uri="{FF2B5EF4-FFF2-40B4-BE49-F238E27FC236}">
                <a16:creationId xmlns:a16="http://schemas.microsoft.com/office/drawing/2014/main" id="{0D79B2B6-C1A8-7C4F-AB7D-150973DB26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65671" y="3077678"/>
            <a:ext cx="2820591" cy="2228850"/>
            <a:chOff x="1056" y="1344"/>
            <a:chExt cx="2369" cy="1872"/>
          </a:xfrm>
        </p:grpSpPr>
        <p:grpSp>
          <p:nvGrpSpPr>
            <p:cNvPr id="84" name="Group 35">
              <a:extLst>
                <a:ext uri="{FF2B5EF4-FFF2-40B4-BE49-F238E27FC236}">
                  <a16:creationId xmlns:a16="http://schemas.microsoft.com/office/drawing/2014/main" id="{57F2BFFC-9C47-A748-83FA-C21B6FEAF4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1344"/>
              <a:ext cx="2369" cy="48"/>
              <a:chOff x="1056" y="1344"/>
              <a:chExt cx="2369" cy="48"/>
            </a:xfrm>
          </p:grpSpPr>
          <p:graphicFrame>
            <p:nvGraphicFramePr>
              <p:cNvPr id="91" name="Object 36">
                <a:extLst>
                  <a:ext uri="{FF2B5EF4-FFF2-40B4-BE49-F238E27FC236}">
                    <a16:creationId xmlns:a16="http://schemas.microsoft.com/office/drawing/2014/main" id="{AAC633E4-C38E-2C48-865C-65CBFD38603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2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3" imgW="1119600" imgH="470880" progId="CorelDRAW.Graphic.12">
                      <p:embed/>
                    </p:oleObj>
                  </mc:Choice>
                  <mc:Fallback>
                    <p:oleObj name="CorelDRAW" r:id="rId23" imgW="1119600" imgH="470880" progId="CorelDRAW.Graphic.12">
                      <p:embed/>
                      <p:pic>
                        <p:nvPicPr>
                          <p:cNvPr id="91" name="Object 36">
                            <a:extLst>
                              <a:ext uri="{FF2B5EF4-FFF2-40B4-BE49-F238E27FC236}">
                                <a16:creationId xmlns:a16="http://schemas.microsoft.com/office/drawing/2014/main" id="{AAC633E4-C38E-2C48-865C-65CBFD38603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2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" name="Object 37">
                <a:extLst>
                  <a:ext uri="{FF2B5EF4-FFF2-40B4-BE49-F238E27FC236}">
                    <a16:creationId xmlns:a16="http://schemas.microsoft.com/office/drawing/2014/main" id="{6D47551B-7888-FF46-AF63-AC6AF635BE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6" y="1344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4" imgW="1119600" imgH="470880" progId="CorelDRAW.Graphic.12">
                      <p:embed/>
                    </p:oleObj>
                  </mc:Choice>
                  <mc:Fallback>
                    <p:oleObj name="CorelDRAW" r:id="rId24" imgW="1119600" imgH="470880" progId="CorelDRAW.Graphic.12">
                      <p:embed/>
                      <p:pic>
                        <p:nvPicPr>
                          <p:cNvPr id="92" name="Object 37">
                            <a:extLst>
                              <a:ext uri="{FF2B5EF4-FFF2-40B4-BE49-F238E27FC236}">
                                <a16:creationId xmlns:a16="http://schemas.microsoft.com/office/drawing/2014/main" id="{6D47551B-7888-FF46-AF63-AC6AF635BE8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6" y="1344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5" name="Group 38">
              <a:extLst>
                <a:ext uri="{FF2B5EF4-FFF2-40B4-BE49-F238E27FC236}">
                  <a16:creationId xmlns:a16="http://schemas.microsoft.com/office/drawing/2014/main" id="{FFCAA9B5-545E-0545-AB66-780230DEF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256"/>
              <a:ext cx="2369" cy="48"/>
              <a:chOff x="1056" y="2256"/>
              <a:chExt cx="2369" cy="48"/>
            </a:xfrm>
          </p:grpSpPr>
          <p:graphicFrame>
            <p:nvGraphicFramePr>
              <p:cNvPr id="89" name="Object 39">
                <a:extLst>
                  <a:ext uri="{FF2B5EF4-FFF2-40B4-BE49-F238E27FC236}">
                    <a16:creationId xmlns:a16="http://schemas.microsoft.com/office/drawing/2014/main" id="{613D0D97-8D5B-324C-9F80-FA2CE03E6D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2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5" imgW="1119600" imgH="470880" progId="CorelDRAW.Graphic.12">
                      <p:embed/>
                    </p:oleObj>
                  </mc:Choice>
                  <mc:Fallback>
                    <p:oleObj name="CorelDRAW" r:id="rId25" imgW="1119600" imgH="470880" progId="CorelDRAW.Graphic.12">
                      <p:embed/>
                      <p:pic>
                        <p:nvPicPr>
                          <p:cNvPr id="89" name="Object 39">
                            <a:extLst>
                              <a:ext uri="{FF2B5EF4-FFF2-40B4-BE49-F238E27FC236}">
                                <a16:creationId xmlns:a16="http://schemas.microsoft.com/office/drawing/2014/main" id="{613D0D97-8D5B-324C-9F80-FA2CE03E6D4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2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0" name="Object 40">
                <a:extLst>
                  <a:ext uri="{FF2B5EF4-FFF2-40B4-BE49-F238E27FC236}">
                    <a16:creationId xmlns:a16="http://schemas.microsoft.com/office/drawing/2014/main" id="{A0191C2F-B37D-7D43-973E-EF98A9CA47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6" y="2256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6" imgW="1119600" imgH="470880" progId="CorelDRAW.Graphic.12">
                      <p:embed/>
                    </p:oleObj>
                  </mc:Choice>
                  <mc:Fallback>
                    <p:oleObj name="CorelDRAW" r:id="rId26" imgW="1119600" imgH="470880" progId="CorelDRAW.Graphic.12">
                      <p:embed/>
                      <p:pic>
                        <p:nvPicPr>
                          <p:cNvPr id="90" name="Object 40">
                            <a:extLst>
                              <a:ext uri="{FF2B5EF4-FFF2-40B4-BE49-F238E27FC236}">
                                <a16:creationId xmlns:a16="http://schemas.microsoft.com/office/drawing/2014/main" id="{A0191C2F-B37D-7D43-973E-EF98A9CA475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6" y="2256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6" name="Group 41">
              <a:extLst>
                <a:ext uri="{FF2B5EF4-FFF2-40B4-BE49-F238E27FC236}">
                  <a16:creationId xmlns:a16="http://schemas.microsoft.com/office/drawing/2014/main" id="{369BB9FA-5B8F-B241-AACD-E5101F5D0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168"/>
              <a:ext cx="2369" cy="48"/>
              <a:chOff x="1056" y="3168"/>
              <a:chExt cx="2369" cy="48"/>
            </a:xfrm>
          </p:grpSpPr>
          <p:graphicFrame>
            <p:nvGraphicFramePr>
              <p:cNvPr id="87" name="Object 42">
                <a:extLst>
                  <a:ext uri="{FF2B5EF4-FFF2-40B4-BE49-F238E27FC236}">
                    <a16:creationId xmlns:a16="http://schemas.microsoft.com/office/drawing/2014/main" id="{D715C020-5AEE-9744-A8B2-50F1B7F777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2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7" imgW="1119600" imgH="470880" progId="CorelDRAW.Graphic.12">
                      <p:embed/>
                    </p:oleObj>
                  </mc:Choice>
                  <mc:Fallback>
                    <p:oleObj name="CorelDRAW" r:id="rId27" imgW="1119600" imgH="470880" progId="CorelDRAW.Graphic.12">
                      <p:embed/>
                      <p:pic>
                        <p:nvPicPr>
                          <p:cNvPr id="87" name="Object 42">
                            <a:extLst>
                              <a:ext uri="{FF2B5EF4-FFF2-40B4-BE49-F238E27FC236}">
                                <a16:creationId xmlns:a16="http://schemas.microsoft.com/office/drawing/2014/main" id="{D715C020-5AEE-9744-A8B2-50F1B7F7770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2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" name="Object 43">
                <a:extLst>
                  <a:ext uri="{FF2B5EF4-FFF2-40B4-BE49-F238E27FC236}">
                    <a16:creationId xmlns:a16="http://schemas.microsoft.com/office/drawing/2014/main" id="{63A5C65B-FC26-3D41-9AA1-73FDCD0B97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6" y="3168"/>
              <a:ext cx="113" cy="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8" imgW="1119600" imgH="470880" progId="CorelDRAW.Graphic.12">
                      <p:embed/>
                    </p:oleObj>
                  </mc:Choice>
                  <mc:Fallback>
                    <p:oleObj name="CorelDRAW" r:id="rId28" imgW="1119600" imgH="470880" progId="CorelDRAW.Graphic.12">
                      <p:embed/>
                      <p:pic>
                        <p:nvPicPr>
                          <p:cNvPr id="88" name="Object 43">
                            <a:extLst>
                              <a:ext uri="{FF2B5EF4-FFF2-40B4-BE49-F238E27FC236}">
                                <a16:creationId xmlns:a16="http://schemas.microsoft.com/office/drawing/2014/main" id="{63A5C65B-FC26-3D41-9AA1-73FDCD0B973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6" y="3168"/>
                            <a:ext cx="113" cy="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93" name="Group 44">
            <a:extLst>
              <a:ext uri="{FF2B5EF4-FFF2-40B4-BE49-F238E27FC236}">
                <a16:creationId xmlns:a16="http://schemas.microsoft.com/office/drawing/2014/main" id="{3F812D02-13A0-944A-AFF4-AAE98C021B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2926469"/>
            <a:ext cx="282179" cy="133350"/>
            <a:chOff x="2070" y="1217"/>
            <a:chExt cx="237" cy="112"/>
          </a:xfrm>
        </p:grpSpPr>
        <p:graphicFrame>
          <p:nvGraphicFramePr>
            <p:cNvPr id="94" name="Object 45">
              <a:extLst>
                <a:ext uri="{FF2B5EF4-FFF2-40B4-BE49-F238E27FC236}">
                  <a16:creationId xmlns:a16="http://schemas.microsoft.com/office/drawing/2014/main" id="{D458B173-335D-BC41-885D-416F4661C3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1217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9" imgW="470880" imgH="1119600" progId="CorelDRAW.Graphic.12">
                    <p:embed/>
                  </p:oleObj>
                </mc:Choice>
                <mc:Fallback>
                  <p:oleObj name="CorelDRAW" r:id="rId29" imgW="470880" imgH="1119600" progId="CorelDRAW.Graphic.12">
                    <p:embed/>
                    <p:pic>
                      <p:nvPicPr>
                        <p:cNvPr id="94" name="Object 45">
                          <a:extLst>
                            <a:ext uri="{FF2B5EF4-FFF2-40B4-BE49-F238E27FC236}">
                              <a16:creationId xmlns:a16="http://schemas.microsoft.com/office/drawing/2014/main" id="{D458B173-335D-BC41-885D-416F4661C3F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1217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46">
              <a:extLst>
                <a:ext uri="{FF2B5EF4-FFF2-40B4-BE49-F238E27FC236}">
                  <a16:creationId xmlns:a16="http://schemas.microsoft.com/office/drawing/2014/main" id="{2A9813EE-79D1-4E4E-BBCB-DC6EA0DBBE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1217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1" imgW="470880" imgH="1119600" progId="CorelDRAW.Graphic.12">
                    <p:embed/>
                  </p:oleObj>
                </mc:Choice>
                <mc:Fallback>
                  <p:oleObj name="CorelDRAW" r:id="rId31" imgW="470880" imgH="1119600" progId="CorelDRAW.Graphic.12">
                    <p:embed/>
                    <p:pic>
                      <p:nvPicPr>
                        <p:cNvPr id="95" name="Object 46">
                          <a:extLst>
                            <a:ext uri="{FF2B5EF4-FFF2-40B4-BE49-F238E27FC236}">
                              <a16:creationId xmlns:a16="http://schemas.microsoft.com/office/drawing/2014/main" id="{2A9813EE-79D1-4E4E-BBCB-DC6EA0DBBE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1217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" name="Group 47">
            <a:extLst>
              <a:ext uri="{FF2B5EF4-FFF2-40B4-BE49-F238E27FC236}">
                <a16:creationId xmlns:a16="http://schemas.microsoft.com/office/drawing/2014/main" id="{03B14BD5-A99E-6F48-B0AF-B0D605A997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3326519"/>
            <a:ext cx="282179" cy="133350"/>
            <a:chOff x="2070" y="1553"/>
            <a:chExt cx="237" cy="112"/>
          </a:xfrm>
        </p:grpSpPr>
        <p:graphicFrame>
          <p:nvGraphicFramePr>
            <p:cNvPr id="97" name="Object 48">
              <a:extLst>
                <a:ext uri="{FF2B5EF4-FFF2-40B4-BE49-F238E27FC236}">
                  <a16:creationId xmlns:a16="http://schemas.microsoft.com/office/drawing/2014/main" id="{F35CEA71-57A7-D648-9DD3-02607CE73D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1553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2" imgW="470880" imgH="1119600" progId="CorelDRAW.Graphic.12">
                    <p:embed/>
                  </p:oleObj>
                </mc:Choice>
                <mc:Fallback>
                  <p:oleObj name="CorelDRAW" r:id="rId32" imgW="470880" imgH="1119600" progId="CorelDRAW.Graphic.12">
                    <p:embed/>
                    <p:pic>
                      <p:nvPicPr>
                        <p:cNvPr id="97" name="Object 48">
                          <a:extLst>
                            <a:ext uri="{FF2B5EF4-FFF2-40B4-BE49-F238E27FC236}">
                              <a16:creationId xmlns:a16="http://schemas.microsoft.com/office/drawing/2014/main" id="{F35CEA71-57A7-D648-9DD3-02607CE73D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1553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49">
              <a:extLst>
                <a:ext uri="{FF2B5EF4-FFF2-40B4-BE49-F238E27FC236}">
                  <a16:creationId xmlns:a16="http://schemas.microsoft.com/office/drawing/2014/main" id="{22594C8A-81D5-884D-888C-8440A354F0B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1553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2" imgW="470880" imgH="1119600" progId="CorelDRAW.Graphic.12">
                    <p:embed/>
                  </p:oleObj>
                </mc:Choice>
                <mc:Fallback>
                  <p:oleObj name="CorelDRAW" r:id="rId32" imgW="470880" imgH="1119600" progId="CorelDRAW.Graphic.12">
                    <p:embed/>
                    <p:pic>
                      <p:nvPicPr>
                        <p:cNvPr id="98" name="Object 49">
                          <a:extLst>
                            <a:ext uri="{FF2B5EF4-FFF2-40B4-BE49-F238E27FC236}">
                              <a16:creationId xmlns:a16="http://schemas.microsoft.com/office/drawing/2014/main" id="{22594C8A-81D5-884D-888C-8440A354F0B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1553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9" name="Group 50">
            <a:extLst>
              <a:ext uri="{FF2B5EF4-FFF2-40B4-BE49-F238E27FC236}">
                <a16:creationId xmlns:a16="http://schemas.microsoft.com/office/drawing/2014/main" id="{C36DA524-F504-8D4D-AA54-EE2D58E40D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3726569"/>
            <a:ext cx="282179" cy="133350"/>
            <a:chOff x="2070" y="1889"/>
            <a:chExt cx="237" cy="112"/>
          </a:xfrm>
        </p:grpSpPr>
        <p:graphicFrame>
          <p:nvGraphicFramePr>
            <p:cNvPr id="100" name="Object 51">
              <a:extLst>
                <a:ext uri="{FF2B5EF4-FFF2-40B4-BE49-F238E27FC236}">
                  <a16:creationId xmlns:a16="http://schemas.microsoft.com/office/drawing/2014/main" id="{6C554FCA-9D1C-1547-B2FA-B2CF83FC37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1889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3" imgW="470880" imgH="1119600" progId="CorelDRAW.Graphic.12">
                    <p:embed/>
                  </p:oleObj>
                </mc:Choice>
                <mc:Fallback>
                  <p:oleObj name="CorelDRAW" r:id="rId33" imgW="470880" imgH="1119600" progId="CorelDRAW.Graphic.12">
                    <p:embed/>
                    <p:pic>
                      <p:nvPicPr>
                        <p:cNvPr id="100" name="Object 51">
                          <a:extLst>
                            <a:ext uri="{FF2B5EF4-FFF2-40B4-BE49-F238E27FC236}">
                              <a16:creationId xmlns:a16="http://schemas.microsoft.com/office/drawing/2014/main" id="{6C554FCA-9D1C-1547-B2FA-B2CF83FC37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1889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52">
              <a:extLst>
                <a:ext uri="{FF2B5EF4-FFF2-40B4-BE49-F238E27FC236}">
                  <a16:creationId xmlns:a16="http://schemas.microsoft.com/office/drawing/2014/main" id="{AE552675-42A0-AB43-8A30-47D7310322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1889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4" imgW="470880" imgH="1119600" progId="CorelDRAW.Graphic.12">
                    <p:embed/>
                  </p:oleObj>
                </mc:Choice>
                <mc:Fallback>
                  <p:oleObj name="CorelDRAW" r:id="rId34" imgW="470880" imgH="1119600" progId="CorelDRAW.Graphic.12">
                    <p:embed/>
                    <p:pic>
                      <p:nvPicPr>
                        <p:cNvPr id="101" name="Object 52">
                          <a:extLst>
                            <a:ext uri="{FF2B5EF4-FFF2-40B4-BE49-F238E27FC236}">
                              <a16:creationId xmlns:a16="http://schemas.microsoft.com/office/drawing/2014/main" id="{AE552675-42A0-AB43-8A30-47D7310322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1889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" name="Group 53">
            <a:extLst>
              <a:ext uri="{FF2B5EF4-FFF2-40B4-BE49-F238E27FC236}">
                <a16:creationId xmlns:a16="http://schemas.microsoft.com/office/drawing/2014/main" id="{B5CE942D-4C46-2244-9C28-021263E53F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4126619"/>
            <a:ext cx="282179" cy="133350"/>
            <a:chOff x="2070" y="2225"/>
            <a:chExt cx="237" cy="112"/>
          </a:xfrm>
        </p:grpSpPr>
        <p:graphicFrame>
          <p:nvGraphicFramePr>
            <p:cNvPr id="103" name="Object 54">
              <a:extLst>
                <a:ext uri="{FF2B5EF4-FFF2-40B4-BE49-F238E27FC236}">
                  <a16:creationId xmlns:a16="http://schemas.microsoft.com/office/drawing/2014/main" id="{BD44311C-07D7-7F44-A336-AD47370485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2225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4" imgW="470880" imgH="1119600" progId="CorelDRAW.Graphic.12">
                    <p:embed/>
                  </p:oleObj>
                </mc:Choice>
                <mc:Fallback>
                  <p:oleObj name="CorelDRAW" r:id="rId34" imgW="470880" imgH="1119600" progId="CorelDRAW.Graphic.12">
                    <p:embed/>
                    <p:pic>
                      <p:nvPicPr>
                        <p:cNvPr id="103" name="Object 54">
                          <a:extLst>
                            <a:ext uri="{FF2B5EF4-FFF2-40B4-BE49-F238E27FC236}">
                              <a16:creationId xmlns:a16="http://schemas.microsoft.com/office/drawing/2014/main" id="{BD44311C-07D7-7F44-A336-AD47370485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2225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55">
              <a:extLst>
                <a:ext uri="{FF2B5EF4-FFF2-40B4-BE49-F238E27FC236}">
                  <a16:creationId xmlns:a16="http://schemas.microsoft.com/office/drawing/2014/main" id="{B09A6666-BB23-8940-92FE-4BBFD06909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2225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5" imgW="470880" imgH="1119600" progId="CorelDRAW.Graphic.12">
                    <p:embed/>
                  </p:oleObj>
                </mc:Choice>
                <mc:Fallback>
                  <p:oleObj name="CorelDRAW" r:id="rId35" imgW="470880" imgH="1119600" progId="CorelDRAW.Graphic.12">
                    <p:embed/>
                    <p:pic>
                      <p:nvPicPr>
                        <p:cNvPr id="104" name="Object 55">
                          <a:extLst>
                            <a:ext uri="{FF2B5EF4-FFF2-40B4-BE49-F238E27FC236}">
                              <a16:creationId xmlns:a16="http://schemas.microsoft.com/office/drawing/2014/main" id="{B09A6666-BB23-8940-92FE-4BBFD06909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2225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5" name="Group 56">
            <a:extLst>
              <a:ext uri="{FF2B5EF4-FFF2-40B4-BE49-F238E27FC236}">
                <a16:creationId xmlns:a16="http://schemas.microsoft.com/office/drawing/2014/main" id="{CDC39394-CE03-8D44-BC97-69527D9334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4469519"/>
            <a:ext cx="282179" cy="133350"/>
            <a:chOff x="2070" y="2513"/>
            <a:chExt cx="237" cy="112"/>
          </a:xfrm>
        </p:grpSpPr>
        <p:graphicFrame>
          <p:nvGraphicFramePr>
            <p:cNvPr id="106" name="Object 57">
              <a:extLst>
                <a:ext uri="{FF2B5EF4-FFF2-40B4-BE49-F238E27FC236}">
                  <a16:creationId xmlns:a16="http://schemas.microsoft.com/office/drawing/2014/main" id="{CCDDF41C-3CE7-564C-B38E-73B41270B9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2513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6" imgW="470880" imgH="1119600" progId="CorelDRAW.Graphic.12">
                    <p:embed/>
                  </p:oleObj>
                </mc:Choice>
                <mc:Fallback>
                  <p:oleObj name="CorelDRAW" r:id="rId36" imgW="470880" imgH="1119600" progId="CorelDRAW.Graphic.12">
                    <p:embed/>
                    <p:pic>
                      <p:nvPicPr>
                        <p:cNvPr id="106" name="Object 57">
                          <a:extLst>
                            <a:ext uri="{FF2B5EF4-FFF2-40B4-BE49-F238E27FC236}">
                              <a16:creationId xmlns:a16="http://schemas.microsoft.com/office/drawing/2014/main" id="{CCDDF41C-3CE7-564C-B38E-73B41270B9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2513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58">
              <a:extLst>
                <a:ext uri="{FF2B5EF4-FFF2-40B4-BE49-F238E27FC236}">
                  <a16:creationId xmlns:a16="http://schemas.microsoft.com/office/drawing/2014/main" id="{8369E850-858D-424B-9B5E-6C8AD48222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2513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7" imgW="470880" imgH="1119600" progId="CorelDRAW.Graphic.12">
                    <p:embed/>
                  </p:oleObj>
                </mc:Choice>
                <mc:Fallback>
                  <p:oleObj name="CorelDRAW" r:id="rId37" imgW="470880" imgH="1119600" progId="CorelDRAW.Graphic.12">
                    <p:embed/>
                    <p:pic>
                      <p:nvPicPr>
                        <p:cNvPr id="107" name="Object 58">
                          <a:extLst>
                            <a:ext uri="{FF2B5EF4-FFF2-40B4-BE49-F238E27FC236}">
                              <a16:creationId xmlns:a16="http://schemas.microsoft.com/office/drawing/2014/main" id="{8369E850-858D-424B-9B5E-6C8AD48222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2513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8" name="Group 59">
            <a:extLst>
              <a:ext uri="{FF2B5EF4-FFF2-40B4-BE49-F238E27FC236}">
                <a16:creationId xmlns:a16="http://schemas.microsoft.com/office/drawing/2014/main" id="{B150881C-79CC-134D-9862-FAE67663A1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4869569"/>
            <a:ext cx="282179" cy="133350"/>
            <a:chOff x="2070" y="2849"/>
            <a:chExt cx="237" cy="112"/>
          </a:xfrm>
        </p:grpSpPr>
        <p:graphicFrame>
          <p:nvGraphicFramePr>
            <p:cNvPr id="109" name="Object 60">
              <a:extLst>
                <a:ext uri="{FF2B5EF4-FFF2-40B4-BE49-F238E27FC236}">
                  <a16:creationId xmlns:a16="http://schemas.microsoft.com/office/drawing/2014/main" id="{F46E5F5A-48D9-5041-BEFE-55719A033B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2849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8" imgW="470880" imgH="1119600" progId="CorelDRAW.Graphic.12">
                    <p:embed/>
                  </p:oleObj>
                </mc:Choice>
                <mc:Fallback>
                  <p:oleObj name="CorelDRAW" r:id="rId38" imgW="470880" imgH="1119600" progId="CorelDRAW.Graphic.12">
                    <p:embed/>
                    <p:pic>
                      <p:nvPicPr>
                        <p:cNvPr id="109" name="Object 60">
                          <a:extLst>
                            <a:ext uri="{FF2B5EF4-FFF2-40B4-BE49-F238E27FC236}">
                              <a16:creationId xmlns:a16="http://schemas.microsoft.com/office/drawing/2014/main" id="{F46E5F5A-48D9-5041-BEFE-55719A033B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2849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61">
              <a:extLst>
                <a:ext uri="{FF2B5EF4-FFF2-40B4-BE49-F238E27FC236}">
                  <a16:creationId xmlns:a16="http://schemas.microsoft.com/office/drawing/2014/main" id="{4F8F59E2-14BB-7B44-99FE-E6C374CC0AE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2849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9" imgW="470880" imgH="1119600" progId="CorelDRAW.Graphic.12">
                    <p:embed/>
                  </p:oleObj>
                </mc:Choice>
                <mc:Fallback>
                  <p:oleObj name="CorelDRAW" r:id="rId39" imgW="470880" imgH="1119600" progId="CorelDRAW.Graphic.12">
                    <p:embed/>
                    <p:pic>
                      <p:nvPicPr>
                        <p:cNvPr id="110" name="Object 61">
                          <a:extLst>
                            <a:ext uri="{FF2B5EF4-FFF2-40B4-BE49-F238E27FC236}">
                              <a16:creationId xmlns:a16="http://schemas.microsoft.com/office/drawing/2014/main" id="{4F8F59E2-14BB-7B44-99FE-E6C374CC0AE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2849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" name="Group 62">
            <a:extLst>
              <a:ext uri="{FF2B5EF4-FFF2-40B4-BE49-F238E27FC236}">
                <a16:creationId xmlns:a16="http://schemas.microsoft.com/office/drawing/2014/main" id="{44D0871B-AFC6-B344-9B95-BF9E1C572B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5269619"/>
            <a:ext cx="282179" cy="133350"/>
            <a:chOff x="2070" y="3185"/>
            <a:chExt cx="237" cy="112"/>
          </a:xfrm>
        </p:grpSpPr>
        <p:graphicFrame>
          <p:nvGraphicFramePr>
            <p:cNvPr id="112" name="Object 63">
              <a:extLst>
                <a:ext uri="{FF2B5EF4-FFF2-40B4-BE49-F238E27FC236}">
                  <a16:creationId xmlns:a16="http://schemas.microsoft.com/office/drawing/2014/main" id="{27CF8D4D-02D6-EF41-9AF1-9AF86BE460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3185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9" imgW="470880" imgH="1119600" progId="CorelDRAW.Graphic.12">
                    <p:embed/>
                  </p:oleObj>
                </mc:Choice>
                <mc:Fallback>
                  <p:oleObj name="CorelDRAW" r:id="rId39" imgW="470880" imgH="1119600" progId="CorelDRAW.Graphic.12">
                    <p:embed/>
                    <p:pic>
                      <p:nvPicPr>
                        <p:cNvPr id="112" name="Object 63">
                          <a:extLst>
                            <a:ext uri="{FF2B5EF4-FFF2-40B4-BE49-F238E27FC236}">
                              <a16:creationId xmlns:a16="http://schemas.microsoft.com/office/drawing/2014/main" id="{27CF8D4D-02D6-EF41-9AF1-9AF86BE460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3185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64">
              <a:extLst>
                <a:ext uri="{FF2B5EF4-FFF2-40B4-BE49-F238E27FC236}">
                  <a16:creationId xmlns:a16="http://schemas.microsoft.com/office/drawing/2014/main" id="{E59033D8-C4B6-5041-9D96-650C551DE8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3185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0" imgW="470880" imgH="1119600" progId="CorelDRAW.Graphic.12">
                    <p:embed/>
                  </p:oleObj>
                </mc:Choice>
                <mc:Fallback>
                  <p:oleObj name="CorelDRAW" r:id="rId40" imgW="470880" imgH="1119600" progId="CorelDRAW.Graphic.12">
                    <p:embed/>
                    <p:pic>
                      <p:nvPicPr>
                        <p:cNvPr id="113" name="Object 64">
                          <a:extLst>
                            <a:ext uri="{FF2B5EF4-FFF2-40B4-BE49-F238E27FC236}">
                              <a16:creationId xmlns:a16="http://schemas.microsoft.com/office/drawing/2014/main" id="{E59033D8-C4B6-5041-9D96-650C551DE8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3185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4" name="Group 65">
            <a:extLst>
              <a:ext uri="{FF2B5EF4-FFF2-40B4-BE49-F238E27FC236}">
                <a16:creationId xmlns:a16="http://schemas.microsoft.com/office/drawing/2014/main" id="{5EC65A77-17AF-6248-9D4A-FA569CCA91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2965" y="5669669"/>
            <a:ext cx="282179" cy="133350"/>
            <a:chOff x="2070" y="3521"/>
            <a:chExt cx="237" cy="112"/>
          </a:xfrm>
        </p:grpSpPr>
        <p:graphicFrame>
          <p:nvGraphicFramePr>
            <p:cNvPr id="115" name="Object 66">
              <a:extLst>
                <a:ext uri="{FF2B5EF4-FFF2-40B4-BE49-F238E27FC236}">
                  <a16:creationId xmlns:a16="http://schemas.microsoft.com/office/drawing/2014/main" id="{A7F4D6C6-9BE3-0E42-9DED-CF80624A44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0" y="3521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1" imgW="470880" imgH="1119600" progId="CorelDRAW.Graphic.12">
                    <p:embed/>
                  </p:oleObj>
                </mc:Choice>
                <mc:Fallback>
                  <p:oleObj name="CorelDRAW" r:id="rId41" imgW="470880" imgH="1119600" progId="CorelDRAW.Graphic.12">
                    <p:embed/>
                    <p:pic>
                      <p:nvPicPr>
                        <p:cNvPr id="115" name="Object 66">
                          <a:extLst>
                            <a:ext uri="{FF2B5EF4-FFF2-40B4-BE49-F238E27FC236}">
                              <a16:creationId xmlns:a16="http://schemas.microsoft.com/office/drawing/2014/main" id="{A7F4D6C6-9BE3-0E42-9DED-CF80624A446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3521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67">
              <a:extLst>
                <a:ext uri="{FF2B5EF4-FFF2-40B4-BE49-F238E27FC236}">
                  <a16:creationId xmlns:a16="http://schemas.microsoft.com/office/drawing/2014/main" id="{1DF07A90-C930-624A-BF7D-C5BE4ED0E3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59" y="3521"/>
            <a:ext cx="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1" imgW="470880" imgH="1119600" progId="CorelDRAW.Graphic.12">
                    <p:embed/>
                  </p:oleObj>
                </mc:Choice>
                <mc:Fallback>
                  <p:oleObj name="CorelDRAW" r:id="rId41" imgW="470880" imgH="1119600" progId="CorelDRAW.Graphic.12">
                    <p:embed/>
                    <p:pic>
                      <p:nvPicPr>
                        <p:cNvPr id="116" name="Object 67">
                          <a:extLst>
                            <a:ext uri="{FF2B5EF4-FFF2-40B4-BE49-F238E27FC236}">
                              <a16:creationId xmlns:a16="http://schemas.microsoft.com/office/drawing/2014/main" id="{1DF07A90-C930-624A-BF7D-C5BE4ED0E3C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9" y="3521"/>
                          <a:ext cx="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7" name="Object 68">
            <a:extLst>
              <a:ext uri="{FF2B5EF4-FFF2-40B4-BE49-F238E27FC236}">
                <a16:creationId xmlns:a16="http://schemas.microsoft.com/office/drawing/2014/main" id="{BD87620B-5A52-E84E-9A51-38E7D9A514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5651812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2" imgW="470880" imgH="1119600" progId="CorelDRAW.Graphic.12">
                  <p:embed/>
                </p:oleObj>
              </mc:Choice>
              <mc:Fallback>
                <p:oleObj name="CorelDRAW" r:id="rId42" imgW="470880" imgH="1119600" progId="CorelDRAW.Graphic.12">
                  <p:embed/>
                  <p:pic>
                    <p:nvPicPr>
                      <p:cNvPr id="117" name="Object 68">
                        <a:extLst>
                          <a:ext uri="{FF2B5EF4-FFF2-40B4-BE49-F238E27FC236}">
                            <a16:creationId xmlns:a16="http://schemas.microsoft.com/office/drawing/2014/main" id="{BD87620B-5A52-E84E-9A51-38E7D9A514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5651812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69">
            <a:extLst>
              <a:ext uri="{FF2B5EF4-FFF2-40B4-BE49-F238E27FC236}">
                <a16:creationId xmlns:a16="http://schemas.microsoft.com/office/drawing/2014/main" id="{F5AC3FFE-BB5B-1C4C-8B09-CD81F81E60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530653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4" imgW="470880" imgH="1119600" progId="CorelDRAW.Graphic.12">
                  <p:embed/>
                </p:oleObj>
              </mc:Choice>
              <mc:Fallback>
                <p:oleObj name="CorelDRAW" r:id="rId44" imgW="470880" imgH="1119600" progId="CorelDRAW.Graphic.12">
                  <p:embed/>
                  <p:pic>
                    <p:nvPicPr>
                      <p:cNvPr id="118" name="Object 69">
                        <a:extLst>
                          <a:ext uri="{FF2B5EF4-FFF2-40B4-BE49-F238E27FC236}">
                            <a16:creationId xmlns:a16="http://schemas.microsoft.com/office/drawing/2014/main" id="{F5AC3FFE-BB5B-1C4C-8B09-CD81F81E60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530653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70">
            <a:extLst>
              <a:ext uri="{FF2B5EF4-FFF2-40B4-BE49-F238E27FC236}">
                <a16:creationId xmlns:a16="http://schemas.microsoft.com/office/drawing/2014/main" id="{2AD8FBC2-656B-444B-BA11-4D6093F2AD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502078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5" imgW="470880" imgH="1119600" progId="CorelDRAW.Graphic.12">
                  <p:embed/>
                </p:oleObj>
              </mc:Choice>
              <mc:Fallback>
                <p:oleObj name="CorelDRAW" r:id="rId45" imgW="470880" imgH="1119600" progId="CorelDRAW.Graphic.12">
                  <p:embed/>
                  <p:pic>
                    <p:nvPicPr>
                      <p:cNvPr id="119" name="Object 70">
                        <a:extLst>
                          <a:ext uri="{FF2B5EF4-FFF2-40B4-BE49-F238E27FC236}">
                            <a16:creationId xmlns:a16="http://schemas.microsoft.com/office/drawing/2014/main" id="{2AD8FBC2-656B-444B-BA11-4D6093F2AD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502078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71">
            <a:extLst>
              <a:ext uri="{FF2B5EF4-FFF2-40B4-BE49-F238E27FC236}">
                <a16:creationId xmlns:a16="http://schemas.microsoft.com/office/drawing/2014/main" id="{E278F6E6-1B62-8044-BAB6-59380CA8FA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473503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6" imgW="470880" imgH="1119600" progId="CorelDRAW.Graphic.12">
                  <p:embed/>
                </p:oleObj>
              </mc:Choice>
              <mc:Fallback>
                <p:oleObj name="CorelDRAW" r:id="rId46" imgW="470880" imgH="1119600" progId="CorelDRAW.Graphic.12">
                  <p:embed/>
                  <p:pic>
                    <p:nvPicPr>
                      <p:cNvPr id="120" name="Object 71">
                        <a:extLst>
                          <a:ext uri="{FF2B5EF4-FFF2-40B4-BE49-F238E27FC236}">
                            <a16:creationId xmlns:a16="http://schemas.microsoft.com/office/drawing/2014/main" id="{E278F6E6-1B62-8044-BAB6-59380CA8FA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473503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Object 72">
            <a:extLst>
              <a:ext uri="{FF2B5EF4-FFF2-40B4-BE49-F238E27FC236}">
                <a16:creationId xmlns:a16="http://schemas.microsoft.com/office/drawing/2014/main" id="{9F00EAC5-AAF0-9540-B2F5-3B88FBFFCB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444928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7" imgW="470880" imgH="1119600" progId="CorelDRAW.Graphic.12">
                  <p:embed/>
                </p:oleObj>
              </mc:Choice>
              <mc:Fallback>
                <p:oleObj name="CorelDRAW" r:id="rId47" imgW="470880" imgH="1119600" progId="CorelDRAW.Graphic.12">
                  <p:embed/>
                  <p:pic>
                    <p:nvPicPr>
                      <p:cNvPr id="121" name="Object 72">
                        <a:extLst>
                          <a:ext uri="{FF2B5EF4-FFF2-40B4-BE49-F238E27FC236}">
                            <a16:creationId xmlns:a16="http://schemas.microsoft.com/office/drawing/2014/main" id="{9F00EAC5-AAF0-9540-B2F5-3B88FBFFCB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444928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Object 73">
            <a:extLst>
              <a:ext uri="{FF2B5EF4-FFF2-40B4-BE49-F238E27FC236}">
                <a16:creationId xmlns:a16="http://schemas.microsoft.com/office/drawing/2014/main" id="{0E337306-1765-2D4B-AF2D-519D9855BE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416353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8" imgW="470880" imgH="1119600" progId="CorelDRAW.Graphic.12">
                  <p:embed/>
                </p:oleObj>
              </mc:Choice>
              <mc:Fallback>
                <p:oleObj name="CorelDRAW" r:id="rId48" imgW="470880" imgH="1119600" progId="CorelDRAW.Graphic.12">
                  <p:embed/>
                  <p:pic>
                    <p:nvPicPr>
                      <p:cNvPr id="122" name="Object 73">
                        <a:extLst>
                          <a:ext uri="{FF2B5EF4-FFF2-40B4-BE49-F238E27FC236}">
                            <a16:creationId xmlns:a16="http://schemas.microsoft.com/office/drawing/2014/main" id="{0E337306-1765-2D4B-AF2D-519D9855BE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416353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74">
            <a:extLst>
              <a:ext uri="{FF2B5EF4-FFF2-40B4-BE49-F238E27FC236}">
                <a16:creationId xmlns:a16="http://schemas.microsoft.com/office/drawing/2014/main" id="{C4659D30-6317-3C4E-9C3C-62E2932B67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387778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9" imgW="470880" imgH="1119600" progId="CorelDRAW.Graphic.12">
                  <p:embed/>
                </p:oleObj>
              </mc:Choice>
              <mc:Fallback>
                <p:oleObj name="CorelDRAW" r:id="rId49" imgW="470880" imgH="1119600" progId="CorelDRAW.Graphic.12">
                  <p:embed/>
                  <p:pic>
                    <p:nvPicPr>
                      <p:cNvPr id="123" name="Object 74">
                        <a:extLst>
                          <a:ext uri="{FF2B5EF4-FFF2-40B4-BE49-F238E27FC236}">
                            <a16:creationId xmlns:a16="http://schemas.microsoft.com/office/drawing/2014/main" id="{C4659D30-6317-3C4E-9C3C-62E2932B67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387778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Object 75">
            <a:extLst>
              <a:ext uri="{FF2B5EF4-FFF2-40B4-BE49-F238E27FC236}">
                <a16:creationId xmlns:a16="http://schemas.microsoft.com/office/drawing/2014/main" id="{5530A803-C2AC-4443-BC17-D146D1B747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359203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0" imgW="470880" imgH="1119600" progId="CorelDRAW.Graphic.12">
                  <p:embed/>
                </p:oleObj>
              </mc:Choice>
              <mc:Fallback>
                <p:oleObj name="CorelDRAW" r:id="rId50" imgW="470880" imgH="1119600" progId="CorelDRAW.Graphic.12">
                  <p:embed/>
                  <p:pic>
                    <p:nvPicPr>
                      <p:cNvPr id="124" name="Object 75">
                        <a:extLst>
                          <a:ext uri="{FF2B5EF4-FFF2-40B4-BE49-F238E27FC236}">
                            <a16:creationId xmlns:a16="http://schemas.microsoft.com/office/drawing/2014/main" id="{5530A803-C2AC-4443-BC17-D146D1B747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359203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" name="Object 76">
            <a:extLst>
              <a:ext uri="{FF2B5EF4-FFF2-40B4-BE49-F238E27FC236}">
                <a16:creationId xmlns:a16="http://schemas.microsoft.com/office/drawing/2014/main" id="{D3CE9FAB-FC51-CF40-B438-0AE7774C59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330628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1" imgW="470880" imgH="1119600" progId="CorelDRAW.Graphic.12">
                  <p:embed/>
                </p:oleObj>
              </mc:Choice>
              <mc:Fallback>
                <p:oleObj name="CorelDRAW" r:id="rId51" imgW="470880" imgH="1119600" progId="CorelDRAW.Graphic.12">
                  <p:embed/>
                  <p:pic>
                    <p:nvPicPr>
                      <p:cNvPr id="125" name="Object 76">
                        <a:extLst>
                          <a:ext uri="{FF2B5EF4-FFF2-40B4-BE49-F238E27FC236}">
                            <a16:creationId xmlns:a16="http://schemas.microsoft.com/office/drawing/2014/main" id="{D3CE9FAB-FC51-CF40-B438-0AE7774C59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330628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77">
            <a:extLst>
              <a:ext uri="{FF2B5EF4-FFF2-40B4-BE49-F238E27FC236}">
                <a16:creationId xmlns:a16="http://schemas.microsoft.com/office/drawing/2014/main" id="{3C58F936-F12F-954A-A4B2-F1E7CFFC67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302053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2" imgW="470880" imgH="1119600" progId="CorelDRAW.Graphic.12">
                  <p:embed/>
                </p:oleObj>
              </mc:Choice>
              <mc:Fallback>
                <p:oleObj name="CorelDRAW" r:id="rId52" imgW="470880" imgH="1119600" progId="CorelDRAW.Graphic.12">
                  <p:embed/>
                  <p:pic>
                    <p:nvPicPr>
                      <p:cNvPr id="126" name="Object 77">
                        <a:extLst>
                          <a:ext uri="{FF2B5EF4-FFF2-40B4-BE49-F238E27FC236}">
                            <a16:creationId xmlns:a16="http://schemas.microsoft.com/office/drawing/2014/main" id="{3C58F936-F12F-954A-A4B2-F1E7CFFC67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302053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78">
            <a:extLst>
              <a:ext uri="{FF2B5EF4-FFF2-40B4-BE49-F238E27FC236}">
                <a16:creationId xmlns:a16="http://schemas.microsoft.com/office/drawing/2014/main" id="{A849C565-4EED-D44E-A1C1-0B8FCB93A8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4167" y="2734780"/>
          <a:ext cx="79772" cy="18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3" imgW="470880" imgH="1119600" progId="CorelDRAW.Graphic.12">
                  <p:embed/>
                </p:oleObj>
              </mc:Choice>
              <mc:Fallback>
                <p:oleObj name="CorelDRAW" r:id="rId53" imgW="470880" imgH="1119600" progId="CorelDRAW.Graphic.12">
                  <p:embed/>
                  <p:pic>
                    <p:nvPicPr>
                      <p:cNvPr id="127" name="Object 78">
                        <a:extLst>
                          <a:ext uri="{FF2B5EF4-FFF2-40B4-BE49-F238E27FC236}">
                            <a16:creationId xmlns:a16="http://schemas.microsoft.com/office/drawing/2014/main" id="{A849C565-4EED-D44E-A1C1-0B8FCB93A8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167" y="2734780"/>
                        <a:ext cx="79772" cy="188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Título 1">
            <a:extLst>
              <a:ext uri="{FF2B5EF4-FFF2-40B4-BE49-F238E27FC236}">
                <a16:creationId xmlns:a16="http://schemas.microsoft.com/office/drawing/2014/main" id="{4FC95680-7673-FF49-B3CB-69CF2AFF3E89}"/>
              </a:ext>
            </a:extLst>
          </p:cNvPr>
          <p:cNvSpPr txBox="1">
            <a:spLocks/>
          </p:cNvSpPr>
          <p:nvPr/>
        </p:nvSpPr>
        <p:spPr>
          <a:xfrm>
            <a:off x="6845819" y="1476207"/>
            <a:ext cx="3671323" cy="407428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 w="0"/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Drenagem Interna de Efluentes</a:t>
            </a:r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EF67AFB5-DC02-7EB7-9BCD-088EFC81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EB00DBDF-2368-F100-0B2A-CC869B14DDAD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75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2">
            <a:extLst>
              <a:ext uri="{FF2B5EF4-FFF2-40B4-BE49-F238E27FC236}">
                <a16:creationId xmlns:a16="http://schemas.microsoft.com/office/drawing/2014/main" id="{62188BEA-45AC-A149-BB61-FC2DCF7C34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8" t="6504" r="23143"/>
          <a:stretch/>
        </p:blipFill>
        <p:spPr bwMode="auto">
          <a:xfrm>
            <a:off x="3679722" y="3740545"/>
            <a:ext cx="1707593" cy="26535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9" name="Picture 2" descr="FOTO-1">
            <a:extLst>
              <a:ext uri="{FF2B5EF4-FFF2-40B4-BE49-F238E27FC236}">
                <a16:creationId xmlns:a16="http://schemas.microsoft.com/office/drawing/2014/main" id="{E32A81D1-C592-2541-BEBE-A9249C079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b="3166"/>
          <a:stretch/>
        </p:blipFill>
        <p:spPr bwMode="auto">
          <a:xfrm>
            <a:off x="5561465" y="3740545"/>
            <a:ext cx="1707593" cy="265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7" descr="Cópia de IMG242">
            <a:extLst>
              <a:ext uri="{FF2B5EF4-FFF2-40B4-BE49-F238E27FC236}">
                <a16:creationId xmlns:a16="http://schemas.microsoft.com/office/drawing/2014/main" id="{28B280B1-6E0B-B648-930F-5954DC22AC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" b="15539"/>
          <a:stretch/>
        </p:blipFill>
        <p:spPr bwMode="auto">
          <a:xfrm>
            <a:off x="7443208" y="3740545"/>
            <a:ext cx="1918161" cy="265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" name="Picture 6" descr="IMG235">
            <a:extLst>
              <a:ext uri="{FF2B5EF4-FFF2-40B4-BE49-F238E27FC236}">
                <a16:creationId xmlns:a16="http://schemas.microsoft.com/office/drawing/2014/main" id="{0CF9C1CB-05C1-404C-B5A3-734B2C1C1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8626" r="-114" b="6239"/>
          <a:stretch/>
        </p:blipFill>
        <p:spPr bwMode="auto">
          <a:xfrm>
            <a:off x="9535518" y="3740544"/>
            <a:ext cx="1982169" cy="265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3" descr="Biogás">
            <a:extLst>
              <a:ext uri="{FF2B5EF4-FFF2-40B4-BE49-F238E27FC236}">
                <a16:creationId xmlns:a16="http://schemas.microsoft.com/office/drawing/2014/main" id="{90D52A33-D6E9-8F42-9F19-6EB0E5C7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50248" y="2133958"/>
            <a:ext cx="2867438" cy="144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Título 1">
            <a:extLst>
              <a:ext uri="{FF2B5EF4-FFF2-40B4-BE49-F238E27FC236}">
                <a16:creationId xmlns:a16="http://schemas.microsoft.com/office/drawing/2014/main" id="{3A8E0068-7446-C74E-B587-37A3A36D47FF}"/>
              </a:ext>
            </a:extLst>
          </p:cNvPr>
          <p:cNvSpPr txBox="1">
            <a:spLocks/>
          </p:cNvSpPr>
          <p:nvPr/>
        </p:nvSpPr>
        <p:spPr>
          <a:xfrm>
            <a:off x="7443208" y="1277908"/>
            <a:ext cx="4184207" cy="42422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 w="0"/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Drenagem Interna de Efluentes Gasosos</a:t>
            </a:r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6E9B8D49-B7CF-3FC9-ACC1-A8020829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334B42FB-B89C-A369-01B0-56E2F8882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32">
            <a:extLst>
              <a:ext uri="{FF2B5EF4-FFF2-40B4-BE49-F238E27FC236}">
                <a16:creationId xmlns:a16="http://schemas.microsoft.com/office/drawing/2014/main" id="{68E989E0-B3BD-AC43-80EE-4A0BACFCF595}"/>
              </a:ext>
            </a:extLst>
          </p:cNvPr>
          <p:cNvSpPr txBox="1"/>
          <p:nvPr/>
        </p:nvSpPr>
        <p:spPr>
          <a:xfrm>
            <a:off x="9052068" y="6451923"/>
            <a:ext cx="23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CTL- SP</a:t>
            </a:r>
          </a:p>
        </p:txBody>
      </p:sp>
      <p:pic>
        <p:nvPicPr>
          <p:cNvPr id="4" name="Imagem 24">
            <a:extLst>
              <a:ext uri="{FF2B5EF4-FFF2-40B4-BE49-F238E27FC236}">
                <a16:creationId xmlns:a16="http://schemas.microsoft.com/office/drawing/2014/main" id="{1484365C-4CC4-A442-A1A5-D05B97B81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5" b="7635"/>
          <a:stretch/>
        </p:blipFill>
        <p:spPr>
          <a:xfrm>
            <a:off x="3417856" y="4185785"/>
            <a:ext cx="3654209" cy="2271446"/>
          </a:xfrm>
          <a:prstGeom prst="rect">
            <a:avLst/>
          </a:prstGeom>
          <a:ln>
            <a:noFill/>
          </a:ln>
        </p:spPr>
      </p:pic>
      <p:pic>
        <p:nvPicPr>
          <p:cNvPr id="7" name="Imagem 25">
            <a:extLst>
              <a:ext uri="{FF2B5EF4-FFF2-40B4-BE49-F238E27FC236}">
                <a16:creationId xmlns:a16="http://schemas.microsoft.com/office/drawing/2014/main" id="{EE58EC6E-D23E-AD40-AF6C-583CC468A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0"/>
          <a:stretch/>
        </p:blipFill>
        <p:spPr>
          <a:xfrm>
            <a:off x="7197216" y="4180477"/>
            <a:ext cx="4102100" cy="2271446"/>
          </a:xfrm>
          <a:prstGeom prst="rect">
            <a:avLst/>
          </a:prstGeom>
          <a:ln>
            <a:noFill/>
          </a:ln>
        </p:spPr>
      </p:pic>
      <p:pic>
        <p:nvPicPr>
          <p:cNvPr id="14" name="Picture 3" descr="N:\Fotos\BioGas\Coletânea\EQB\Estação de queima de biogás.JPG">
            <a:extLst>
              <a:ext uri="{FF2B5EF4-FFF2-40B4-BE49-F238E27FC236}">
                <a16:creationId xmlns:a16="http://schemas.microsoft.com/office/drawing/2014/main" id="{B485FE56-BC13-944C-8122-0C67C95F41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5" b="2607"/>
          <a:stretch/>
        </p:blipFill>
        <p:spPr bwMode="auto">
          <a:xfrm>
            <a:off x="7197216" y="1841282"/>
            <a:ext cx="4102100" cy="221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8E82BE61-7ED3-A24D-8AE6-2145663265F2}"/>
              </a:ext>
            </a:extLst>
          </p:cNvPr>
          <p:cNvSpPr txBox="1">
            <a:spLocks/>
          </p:cNvSpPr>
          <p:nvPr/>
        </p:nvSpPr>
        <p:spPr>
          <a:xfrm>
            <a:off x="2659143" y="2924329"/>
            <a:ext cx="4008029" cy="9188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Unidade de Queima Centralizada, Energia e Purificação de Biogás</a:t>
            </a:r>
          </a:p>
        </p:txBody>
      </p:sp>
      <p:sp>
        <p:nvSpPr>
          <p:cNvPr id="18" name="Google Shape;233;p30">
            <a:extLst>
              <a:ext uri="{FF2B5EF4-FFF2-40B4-BE49-F238E27FC236}">
                <a16:creationId xmlns:a16="http://schemas.microsoft.com/office/drawing/2014/main" id="{BB42AC55-C5DA-E440-8912-62F7613EAF3E}"/>
              </a:ext>
            </a:extLst>
          </p:cNvPr>
          <p:cNvSpPr txBox="1">
            <a:spLocks/>
          </p:cNvSpPr>
          <p:nvPr/>
        </p:nvSpPr>
        <p:spPr>
          <a:xfrm>
            <a:off x="2728446" y="1618134"/>
            <a:ext cx="5511800" cy="9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 SemiBold" panose="00000706000000000000" pitchFamily="2" charset="0"/>
              </a:rPr>
              <a:t>VALORIZAÇÃO DO BIOGÁS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 SemiBold" panose="00000706000000000000" pitchFamily="2" charset="0"/>
              </a:rPr>
            </a:br>
            <a:endParaRPr lang="pt-BR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Semi Condensed" panose="00000506000000000000" pitchFamily="2" charset="0"/>
            </a:endParaRPr>
          </a:p>
        </p:txBody>
      </p:sp>
      <p:pic>
        <p:nvPicPr>
          <p:cNvPr id="20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D3D81AED-1847-8AB4-E85C-CBDE328A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Uma imagem contendo Aplicativo&#10;&#10;Descrição gerada automaticamente">
            <a:extLst>
              <a:ext uri="{FF2B5EF4-FFF2-40B4-BE49-F238E27FC236}">
                <a16:creationId xmlns:a16="http://schemas.microsoft.com/office/drawing/2014/main" id="{8BEC300D-50CB-8770-4C92-9A23DC53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0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6">
            <a:extLst>
              <a:ext uri="{FF2B5EF4-FFF2-40B4-BE49-F238E27FC236}">
                <a16:creationId xmlns:a16="http://schemas.microsoft.com/office/drawing/2014/main" id="{D8A75FB5-2FD8-45D7-9E80-37697D10BD9D}"/>
              </a:ext>
            </a:extLst>
          </p:cNvPr>
          <p:cNvSpPr/>
          <p:nvPr/>
        </p:nvSpPr>
        <p:spPr>
          <a:xfrm>
            <a:off x="609448" y="1543955"/>
            <a:ext cx="576064" cy="576064"/>
          </a:xfrm>
          <a:prstGeom prst="ellipse">
            <a:avLst/>
          </a:prstGeom>
          <a:solidFill>
            <a:srgbClr val="0066CC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60B18818-D7B3-48E7-89FE-FD6BDF67C5B2}"/>
              </a:ext>
            </a:extLst>
          </p:cNvPr>
          <p:cNvGrpSpPr/>
          <p:nvPr/>
        </p:nvGrpSpPr>
        <p:grpSpPr>
          <a:xfrm>
            <a:off x="1312370" y="1543954"/>
            <a:ext cx="4351924" cy="3440950"/>
            <a:chOff x="1424492" y="3001579"/>
            <a:chExt cx="2304000" cy="203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FF2524-DC16-4526-B5FA-151F62E41CE5}"/>
                </a:ext>
              </a:extLst>
            </p:cNvPr>
            <p:cNvSpPr txBox="1"/>
            <p:nvPr/>
          </p:nvSpPr>
          <p:spPr>
            <a:xfrm>
              <a:off x="1424492" y="3343222"/>
              <a:ext cx="2304000" cy="169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BR" altLang="ko-KR" sz="2000" b="1" dirty="0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Início de operação: Dezembro/1992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pt-BR" altLang="ko-KR" sz="2000" b="1" dirty="0">
                <a:solidFill>
                  <a:schemeClr val="bg1">
                    <a:lumMod val="50000"/>
                  </a:schemeClr>
                </a:solidFill>
                <a:latin typeface="Barlow Semi Condensed" panose="00000506000000000000" pitchFamily="2" charset="0"/>
                <a:ea typeface="FZShuTi" pitchFamily="2" charset="-122"/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BR" altLang="ko-KR" sz="2000" b="1" dirty="0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Entrada da </a:t>
              </a:r>
              <a:r>
                <a:rPr lang="pt-BR" altLang="ko-KR" sz="2000" b="1" dirty="0" err="1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Ecourbis</a:t>
              </a:r>
              <a:r>
                <a:rPr lang="pt-BR" altLang="ko-KR" sz="2000" b="1" dirty="0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: Outubro/2004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pt-BR" altLang="ko-KR" sz="2000" b="1" dirty="0">
                <a:solidFill>
                  <a:schemeClr val="bg1">
                    <a:lumMod val="50000"/>
                  </a:schemeClr>
                </a:solidFill>
                <a:latin typeface="Barlow Semi Condensed" panose="00000506000000000000" pitchFamily="2" charset="0"/>
                <a:ea typeface="FZShuTi" pitchFamily="2" charset="-122"/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BR" altLang="ko-KR" sz="2000" b="1" dirty="0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Demanda: 7.000 toneladas por dia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pt-BR" altLang="ko-KR" sz="2000" b="1" dirty="0">
                <a:solidFill>
                  <a:schemeClr val="bg1">
                    <a:lumMod val="50000"/>
                  </a:schemeClr>
                </a:solidFill>
                <a:latin typeface="Barlow Semi Condensed" panose="00000506000000000000" pitchFamily="2" charset="0"/>
                <a:ea typeface="FZShuTi" pitchFamily="2" charset="-122"/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BR" altLang="ko-KR" sz="2000" b="1" dirty="0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População atendida: 7 milhões de habitantes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pt-BR" altLang="ko-KR" sz="2000" b="1" dirty="0">
                <a:solidFill>
                  <a:schemeClr val="bg1">
                    <a:lumMod val="50000"/>
                  </a:schemeClr>
                </a:solidFill>
                <a:latin typeface="Barlow Semi Condensed" panose="00000506000000000000" pitchFamily="2" charset="0"/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10FCB6-2CD0-4C9A-B4AB-C7DEE3CC10ED}"/>
                </a:ext>
              </a:extLst>
            </p:cNvPr>
            <p:cNvSpPr txBox="1"/>
            <p:nvPr/>
          </p:nvSpPr>
          <p:spPr>
            <a:xfrm>
              <a:off x="1424492" y="3001579"/>
              <a:ext cx="230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altLang="ko-KR" sz="2800" b="1" dirty="0">
                  <a:solidFill>
                    <a:schemeClr val="bg1">
                      <a:lumMod val="50000"/>
                    </a:schemeClr>
                  </a:solidFill>
                  <a:latin typeface="Barlow Semi Condensed" panose="00000506000000000000" pitchFamily="2" charset="0"/>
                  <a:ea typeface="FZShuTi" pitchFamily="2" charset="-122"/>
                  <a:cs typeface="Arial" pitchFamily="34" charset="0"/>
                </a:rPr>
                <a:t>CARACTERÍSTICAS GERAIS</a:t>
              </a:r>
              <a:endParaRPr lang="pt-BR" altLang="ko-KR" sz="2800" b="1" dirty="0">
                <a:solidFill>
                  <a:schemeClr val="bg1">
                    <a:lumMod val="50000"/>
                  </a:schemeClr>
                </a:solidFill>
                <a:latin typeface="Barlow Semi Condensed" panose="00000506000000000000" pitchFamily="2" charset="0"/>
                <a:cs typeface="Arial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22D7DBD-D93A-4E35-B54F-01DE73561745}"/>
              </a:ext>
            </a:extLst>
          </p:cNvPr>
          <p:cNvSpPr/>
          <p:nvPr/>
        </p:nvSpPr>
        <p:spPr>
          <a:xfrm>
            <a:off x="2117" y="0"/>
            <a:ext cx="332439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940AEF59-5793-34C9-0EFA-63BB900205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5233"/>
          <a:stretch>
            <a:fillRect/>
          </a:stretch>
        </p:blipFill>
        <p:spPr/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AD6452B-0A81-80DD-70EE-8062ECD15872}"/>
              </a:ext>
            </a:extLst>
          </p:cNvPr>
          <p:cNvSpPr txBox="1">
            <a:spLocks/>
          </p:cNvSpPr>
          <p:nvPr/>
        </p:nvSpPr>
        <p:spPr>
          <a:xfrm>
            <a:off x="0" y="151099"/>
            <a:ext cx="12192000" cy="107168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pt-BR" altLang="ko-K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 SemiBold" panose="00000706000000000000" pitchFamily="2" charset="0"/>
                <a:cs typeface="Arial" pitchFamily="34" charset="0"/>
              </a:rPr>
              <a:t>ATERRO SANITÁRIO SÍTIO SÃO JOÃO E CTL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pt-BR" altLang="ko-K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Barlow Semi Condensed" panose="00000506000000000000" pitchFamily="2" charset="0"/>
                <a:cs typeface="Arial" pitchFamily="34" charset="0"/>
              </a:rPr>
              <a:t>Histórico da área</a:t>
            </a:r>
          </a:p>
        </p:txBody>
      </p:sp>
      <p:grpSp>
        <p:nvGrpSpPr>
          <p:cNvPr id="24" name="Google Shape;7839;p57">
            <a:extLst>
              <a:ext uri="{FF2B5EF4-FFF2-40B4-BE49-F238E27FC236}">
                <a16:creationId xmlns:a16="http://schemas.microsoft.com/office/drawing/2014/main" id="{5A9963CC-E44E-587F-307A-B2E2CA09A603}"/>
              </a:ext>
            </a:extLst>
          </p:cNvPr>
          <p:cNvGrpSpPr/>
          <p:nvPr/>
        </p:nvGrpSpPr>
        <p:grpSpPr>
          <a:xfrm>
            <a:off x="768678" y="1670550"/>
            <a:ext cx="306629" cy="302554"/>
            <a:chOff x="-6713450" y="2397900"/>
            <a:chExt cx="295375" cy="291450"/>
          </a:xfrm>
          <a:solidFill>
            <a:schemeClr val="bg2"/>
          </a:solidFill>
        </p:grpSpPr>
        <p:sp>
          <p:nvSpPr>
            <p:cNvPr id="25" name="Google Shape;7840;p57">
              <a:extLst>
                <a:ext uri="{FF2B5EF4-FFF2-40B4-BE49-F238E27FC236}">
                  <a16:creationId xmlns:a16="http://schemas.microsoft.com/office/drawing/2014/main" id="{531A4DD2-1644-44B2-7FA7-CC1D9EE74A6F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841;p57">
              <a:extLst>
                <a:ext uri="{FF2B5EF4-FFF2-40B4-BE49-F238E27FC236}">
                  <a16:creationId xmlns:a16="http://schemas.microsoft.com/office/drawing/2014/main" id="{BF30C42E-083C-1AB8-7519-A0F19B5CC703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637BA2BB-2BE7-8797-33A6-7ADB813B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55" y="6117842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18ECEBE8-B4B6-FF27-577B-DA0F50CEE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56" y="294357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6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91227-A2B4-D92A-922A-13D895B80931}"/>
              </a:ext>
            </a:extLst>
          </p:cNvPr>
          <p:cNvSpPr txBox="1">
            <a:spLocks/>
          </p:cNvSpPr>
          <p:nvPr/>
        </p:nvSpPr>
        <p:spPr>
          <a:xfrm>
            <a:off x="838199" y="371728"/>
            <a:ext cx="11155907" cy="88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Componentes Básicos de Aterros Sanitários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C5618-E9DD-EF51-D44E-9BDE62BAAF16}"/>
              </a:ext>
            </a:extLst>
          </p:cNvPr>
          <p:cNvSpPr/>
          <p:nvPr/>
        </p:nvSpPr>
        <p:spPr>
          <a:xfrm rot="16200000">
            <a:off x="1024214" y="1200139"/>
            <a:ext cx="691964" cy="187325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8F85E-0DF8-7F52-3422-96743F6CFF5A}"/>
              </a:ext>
            </a:extLst>
          </p:cNvPr>
          <p:cNvSpPr/>
          <p:nvPr/>
        </p:nvSpPr>
        <p:spPr>
          <a:xfrm rot="16200000">
            <a:off x="1006280" y="2146393"/>
            <a:ext cx="691964" cy="1873250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3CAB54-7072-3881-1007-E5F87C7C3CF3}"/>
              </a:ext>
            </a:extLst>
          </p:cNvPr>
          <p:cNvSpPr/>
          <p:nvPr/>
        </p:nvSpPr>
        <p:spPr>
          <a:xfrm rot="16200000">
            <a:off x="1006280" y="3092647"/>
            <a:ext cx="691964" cy="1873250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A4CD4-7671-48D4-A7E5-4D7725BD211B}"/>
              </a:ext>
            </a:extLst>
          </p:cNvPr>
          <p:cNvSpPr/>
          <p:nvPr/>
        </p:nvSpPr>
        <p:spPr>
          <a:xfrm rot="16200000">
            <a:off x="1006280" y="4038901"/>
            <a:ext cx="691964" cy="1873250"/>
          </a:xfrm>
          <a:prstGeom prst="roundRect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A988-806F-A372-1364-C7D0FDF26962}"/>
              </a:ext>
            </a:extLst>
          </p:cNvPr>
          <p:cNvSpPr txBox="1"/>
          <p:nvPr/>
        </p:nvSpPr>
        <p:spPr>
          <a:xfrm>
            <a:off x="564585" y="1998263"/>
            <a:ext cx="164236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Impermeabilização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B0001-A7DF-6443-1A2E-5A20D549881B}"/>
              </a:ext>
            </a:extLst>
          </p:cNvPr>
          <p:cNvSpPr txBox="1"/>
          <p:nvPr/>
        </p:nvSpPr>
        <p:spPr>
          <a:xfrm>
            <a:off x="493564" y="2852184"/>
            <a:ext cx="171339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1C599-A309-CA2F-D6C4-C244D89A6C31}"/>
              </a:ext>
            </a:extLst>
          </p:cNvPr>
          <p:cNvSpPr txBox="1"/>
          <p:nvPr/>
        </p:nvSpPr>
        <p:spPr>
          <a:xfrm>
            <a:off x="776676" y="3890771"/>
            <a:ext cx="11511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Operação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8C3C-F033-EE61-41F3-E4D14599B7C1}"/>
              </a:ext>
            </a:extLst>
          </p:cNvPr>
          <p:cNvSpPr txBox="1"/>
          <p:nvPr/>
        </p:nvSpPr>
        <p:spPr>
          <a:xfrm>
            <a:off x="776674" y="4744692"/>
            <a:ext cx="115116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Drenagem Interna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67D4D-7A3C-F28C-8DAE-442C27E7F063}"/>
              </a:ext>
            </a:extLst>
          </p:cNvPr>
          <p:cNvSpPr/>
          <p:nvPr/>
        </p:nvSpPr>
        <p:spPr>
          <a:xfrm rot="16200000">
            <a:off x="1006279" y="4917205"/>
            <a:ext cx="691964" cy="1873250"/>
          </a:xfrm>
          <a:prstGeom prst="roundRect">
            <a:avLst/>
          </a:prstGeom>
          <a:solidFill>
            <a:srgbClr val="6FB97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C3584-6308-00AF-C499-156F9FA5D2B8}"/>
              </a:ext>
            </a:extLst>
          </p:cNvPr>
          <p:cNvSpPr txBox="1"/>
          <p:nvPr/>
        </p:nvSpPr>
        <p:spPr>
          <a:xfrm>
            <a:off x="493564" y="5715329"/>
            <a:ext cx="171338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Monitoramento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A496D-9357-9B5F-97A3-79F224FCF207}"/>
              </a:ext>
            </a:extLst>
          </p:cNvPr>
          <p:cNvCxnSpPr/>
          <p:nvPr/>
        </p:nvCxnSpPr>
        <p:spPr>
          <a:xfrm>
            <a:off x="2697019" y="1275782"/>
            <a:ext cx="0" cy="539832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5" descr="E:\Troca de Arquivos\Fotos\Foto - Poço de Monitoramento Bandeirantes\Imagem2.jpg">
            <a:extLst>
              <a:ext uri="{FF2B5EF4-FFF2-40B4-BE49-F238E27FC236}">
                <a16:creationId xmlns:a16="http://schemas.microsoft.com/office/drawing/2014/main" id="{8E5EB6F7-6FC9-284C-A17F-244D876C97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43" y="3207654"/>
            <a:ext cx="4599231" cy="31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100-0021_IMG">
            <a:extLst>
              <a:ext uri="{FF2B5EF4-FFF2-40B4-BE49-F238E27FC236}">
                <a16:creationId xmlns:a16="http://schemas.microsoft.com/office/drawing/2014/main" id="{191910F8-617A-044E-A0BF-0E40811F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319" y="1806472"/>
            <a:ext cx="3384797" cy="451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1E2F4D19-E118-B162-B792-FAD8418C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7F6D3AD-1081-F33D-8D92-546951B36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26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5AEBC-E321-9E0E-3E7E-234DC89D2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583F74-CBCB-08B7-FB82-BCAF2182F274}"/>
              </a:ext>
            </a:extLst>
          </p:cNvPr>
          <p:cNvSpPr txBox="1">
            <a:spLocks/>
          </p:cNvSpPr>
          <p:nvPr/>
        </p:nvSpPr>
        <p:spPr>
          <a:xfrm rot="16200000">
            <a:off x="-2830571" y="2814824"/>
            <a:ext cx="6858003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300" normalizeH="0" baseline="0" noProof="0" dirty="0">
                <a:ln>
                  <a:noFill/>
                </a:ln>
                <a:solidFill>
                  <a:srgbClr val="82B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Semi Condensed" panose="00000506000000000000" pitchFamily="2" charset="0"/>
                <a:ea typeface="맑은 고딕" panose="020B0503020000020004" pitchFamily="34" charset="-127"/>
                <a:cs typeface="Arial" pitchFamily="34" charset="0"/>
              </a:rPr>
              <a:t>SEQUÊNCIA CONSTRUTIVA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E2B86A9-4FCC-56B1-02C3-8B6C5846B8A6}"/>
              </a:ext>
            </a:extLst>
          </p:cNvPr>
          <p:cNvSpPr/>
          <p:nvPr/>
        </p:nvSpPr>
        <p:spPr>
          <a:xfrm>
            <a:off x="0" y="533399"/>
            <a:ext cx="1521129" cy="3344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02AF646-E215-15CB-1B1B-8DE4DC07C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69" y="1083961"/>
            <a:ext cx="8458193" cy="5672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1C8446F-8C68-CAF4-1FF4-D44F87684B09}"/>
              </a:ext>
            </a:extLst>
          </p:cNvPr>
          <p:cNvSpPr txBox="1">
            <a:spLocks/>
          </p:cNvSpPr>
          <p:nvPr/>
        </p:nvSpPr>
        <p:spPr>
          <a:xfrm>
            <a:off x="9896474" y="1074446"/>
            <a:ext cx="2295526" cy="973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CA20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Drenagem Superficial</a:t>
            </a:r>
          </a:p>
        </p:txBody>
      </p:sp>
      <p:pic>
        <p:nvPicPr>
          <p:cNvPr id="4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D40179FD-3A7F-F52C-BC1C-0939E2277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F8E2FC55-518B-0FCD-2BB8-A970A0108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1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A1CEE-3556-B238-D343-9B846471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32FF28B-3BB4-8E10-27BB-F68164975E8C}"/>
              </a:ext>
            </a:extLst>
          </p:cNvPr>
          <p:cNvSpPr txBox="1">
            <a:spLocks/>
          </p:cNvSpPr>
          <p:nvPr/>
        </p:nvSpPr>
        <p:spPr>
          <a:xfrm rot="16200000">
            <a:off x="-2830571" y="2814824"/>
            <a:ext cx="6858003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300" normalizeH="0" baseline="0" noProof="0" dirty="0">
                <a:ln>
                  <a:noFill/>
                </a:ln>
                <a:solidFill>
                  <a:srgbClr val="82B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Semi Condensed" panose="00000506000000000000" pitchFamily="2" charset="0"/>
                <a:ea typeface="맑은 고딕" panose="020B0503020000020004" pitchFamily="34" charset="-127"/>
                <a:cs typeface="Arial" pitchFamily="34" charset="0"/>
              </a:rPr>
              <a:t>SEQUÊNCIA CONSTRUTIVA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15F8A2A-B507-67D7-D9AF-C9E4E6E0D6AC}"/>
              </a:ext>
            </a:extLst>
          </p:cNvPr>
          <p:cNvSpPr/>
          <p:nvPr/>
        </p:nvSpPr>
        <p:spPr>
          <a:xfrm>
            <a:off x="0" y="533399"/>
            <a:ext cx="1521129" cy="3344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F99A5D-0089-6A8E-B3AD-6CD08F45A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69" y="1083961"/>
            <a:ext cx="8458193" cy="5672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AA9B179-FA00-E7C5-8EC5-552B82F8A99C}"/>
              </a:ext>
            </a:extLst>
          </p:cNvPr>
          <p:cNvSpPr txBox="1">
            <a:spLocks/>
          </p:cNvSpPr>
          <p:nvPr/>
        </p:nvSpPr>
        <p:spPr>
          <a:xfrm>
            <a:off x="9896474" y="1074446"/>
            <a:ext cx="2295526" cy="973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CA20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sz="2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Aproveitamento Energético</a:t>
            </a:r>
          </a:p>
        </p:txBody>
      </p:sp>
      <p:pic>
        <p:nvPicPr>
          <p:cNvPr id="4" name="Imagem 24">
            <a:extLst>
              <a:ext uri="{FF2B5EF4-FFF2-40B4-BE49-F238E27FC236}">
                <a16:creationId xmlns:a16="http://schemas.microsoft.com/office/drawing/2014/main" id="{1A48F822-731C-E665-94D2-7A293CB7D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5" b="7635"/>
          <a:stretch/>
        </p:blipFill>
        <p:spPr>
          <a:xfrm>
            <a:off x="1082963" y="1030778"/>
            <a:ext cx="4584402" cy="3078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 descr="N:\Fotos\BioGas\Coletânea\EQB\Estação de queima de biogás.JPG">
            <a:extLst>
              <a:ext uri="{FF2B5EF4-FFF2-40B4-BE49-F238E27FC236}">
                <a16:creationId xmlns:a16="http://schemas.microsoft.com/office/drawing/2014/main" id="{6B3ABEC5-4D07-B4EB-2269-894D42C75E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5" b="2607"/>
          <a:stretch/>
        </p:blipFill>
        <p:spPr bwMode="auto">
          <a:xfrm>
            <a:off x="1763879" y="4232713"/>
            <a:ext cx="4805968" cy="2590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25C8A07-75BB-580D-8D78-42529749C446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5667365" y="2540001"/>
            <a:ext cx="2921546" cy="1692712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B20644B-3EBC-A058-B9E2-6D0692C00C46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6569847" y="4793673"/>
            <a:ext cx="1078716" cy="734259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1">
            <a:extLst>
              <a:ext uri="{FF2B5EF4-FFF2-40B4-BE49-F238E27FC236}">
                <a16:creationId xmlns:a16="http://schemas.microsoft.com/office/drawing/2014/main" id="{D4900136-6633-6F6C-6453-A0D5521F1576}"/>
              </a:ext>
            </a:extLst>
          </p:cNvPr>
          <p:cNvSpPr txBox="1"/>
          <p:nvPr/>
        </p:nvSpPr>
        <p:spPr>
          <a:xfrm>
            <a:off x="10251768" y="3021698"/>
            <a:ext cx="1724635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A0B7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Unidade de Queima Centralizada e Purificação de Biogás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C7BCB34-E09C-8B7B-22C4-2C5A7C8D787B}"/>
              </a:ext>
            </a:extLst>
          </p:cNvPr>
          <p:cNvSpPr/>
          <p:nvPr/>
        </p:nvSpPr>
        <p:spPr>
          <a:xfrm>
            <a:off x="7648575" y="4232713"/>
            <a:ext cx="1880672" cy="11219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3A6650D7-E473-4E3A-CCBA-BC803198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FD6FEC8-6EB4-0121-CFD4-3892D3D6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1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BF1B04-FF0D-4F4E-809E-6E13B2F68C35}"/>
              </a:ext>
            </a:extLst>
          </p:cNvPr>
          <p:cNvSpPr/>
          <p:nvPr/>
        </p:nvSpPr>
        <p:spPr>
          <a:xfrm>
            <a:off x="426968" y="4439920"/>
            <a:ext cx="11495315" cy="2235027"/>
          </a:xfrm>
          <a:prstGeom prst="roundRect">
            <a:avLst>
              <a:gd name="adj" fmla="val 3317"/>
            </a:avLst>
          </a:prstGeom>
          <a:solidFill>
            <a:schemeClr val="tx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6D525-1A9C-4A42-90E7-A6D8CFCF570C}"/>
              </a:ext>
            </a:extLst>
          </p:cNvPr>
          <p:cNvSpPr txBox="1"/>
          <p:nvPr/>
        </p:nvSpPr>
        <p:spPr>
          <a:xfrm>
            <a:off x="616364" y="5669570"/>
            <a:ext cx="594699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3200" dirty="0">
                <a:solidFill>
                  <a:schemeClr val="bg2">
                    <a:lumMod val="90000"/>
                  </a:schemeClr>
                </a:solidFill>
                <a:latin typeface="Barlow Semi Condensed SemiBold" panose="00000706000000000000" pitchFamily="2" charset="0"/>
                <a:cs typeface="Arial" pitchFamily="34" charset="0"/>
              </a:rPr>
              <a:t>FASE 6 E ECOPARQUE</a:t>
            </a:r>
            <a:endParaRPr lang="ko-KR" altLang="en-US" sz="3200" u="sng" dirty="0">
              <a:solidFill>
                <a:schemeClr val="bg2">
                  <a:lumMod val="90000"/>
                </a:schemeClr>
              </a:solidFill>
              <a:latin typeface="Barlow Semi Condensed SemiBold" panose="00000706000000000000" pitchFamily="2" charset="0"/>
              <a:cs typeface="Arial" pitchFamily="34" charset="0"/>
            </a:endParaRPr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12995D5B-7028-0D30-A45F-9C477B5F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27AE3A14-5362-40D7-8564-1B58BC075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2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8C9AB487-F90A-404D-A307-853C2CCCD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1371600"/>
            <a:ext cx="5801167" cy="819150"/>
          </a:xfrm>
          <a:prstGeom prst="homePlate">
            <a:avLst/>
          </a:prstGeom>
          <a:solidFill>
            <a:srgbClr val="0CC6B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44708053-8546-4550-845D-DDCC2910C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2190750"/>
            <a:ext cx="8518525" cy="825500"/>
          </a:xfrm>
          <a:prstGeom prst="homePlate">
            <a:avLst/>
          </a:prstGeom>
          <a:solidFill>
            <a:srgbClr val="088A7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0655D47B-50C9-484E-A58B-91280CD5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3016250"/>
            <a:ext cx="7051233" cy="825500"/>
          </a:xfrm>
          <a:prstGeom prst="homePlate">
            <a:avLst/>
          </a:prstGeom>
          <a:solidFill>
            <a:srgbClr val="82B4D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66B38BF1-7947-4340-A9CD-063E101C9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1" y="3841750"/>
            <a:ext cx="4933065" cy="819150"/>
          </a:xfrm>
          <a:prstGeom prst="homePlate">
            <a:avLst/>
          </a:prstGeom>
          <a:solidFill>
            <a:srgbClr val="0066C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A564693A-9B1D-45A8-8A68-8E5A48943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4660900"/>
            <a:ext cx="4053389" cy="825500"/>
          </a:xfrm>
          <a:prstGeom prst="homePlate">
            <a:avLst/>
          </a:prstGeom>
          <a:solidFill>
            <a:srgbClr val="315E88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934426-09C5-4AC9-9FE3-D4692FC3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98600" cy="1371600"/>
          </a:xfrm>
          <a:prstGeom prst="rect">
            <a:avLst/>
          </a:prstGeom>
          <a:gradFill>
            <a:gsLst>
              <a:gs pos="100000">
                <a:srgbClr val="088A7C"/>
              </a:gs>
              <a:gs pos="0">
                <a:srgbClr val="0CC6B0"/>
              </a:gs>
            </a:gsLst>
            <a:lin ang="108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518C4D-6E13-40EB-91E0-07A743950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1498600" cy="1373188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3000">
                <a:srgbClr val="088A7C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106BCE-3FB4-49BD-9577-50955B2D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4788"/>
            <a:ext cx="1498600" cy="1368425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50000"/>
                </a:schemeClr>
              </a:gs>
              <a:gs pos="0">
                <a:srgbClr val="82B4DA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E75ED2-37D1-49F6-96FB-17D442A90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13213"/>
            <a:ext cx="1498600" cy="1373187"/>
          </a:xfrm>
          <a:prstGeom prst="rect">
            <a:avLst/>
          </a:prstGeom>
          <a:gradFill flip="none" rotWithShape="1">
            <a:gsLst>
              <a:gs pos="100000">
                <a:srgbClr val="0066CC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F31D5B-A8A5-4E51-A9A1-5C62AEDB1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86400"/>
            <a:ext cx="1498600" cy="13716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25000"/>
                </a:schemeClr>
              </a:gs>
              <a:gs pos="0">
                <a:srgbClr val="0066CC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974DEB01-AE0F-4F7E-9E09-C1AD9C08EC84}"/>
              </a:ext>
            </a:extLst>
          </p:cNvPr>
          <p:cNvSpPr>
            <a:spLocks/>
          </p:cNvSpPr>
          <p:nvPr/>
        </p:nvSpPr>
        <p:spPr bwMode="auto">
          <a:xfrm>
            <a:off x="1498600" y="0"/>
            <a:ext cx="1219200" cy="2211388"/>
          </a:xfrm>
          <a:custGeom>
            <a:avLst/>
            <a:gdLst>
              <a:gd name="T0" fmla="*/ 1219558 w 180"/>
              <a:gd name="T1" fmla="*/ 2212141 h 327"/>
              <a:gd name="T2" fmla="*/ 0 w 180"/>
              <a:gd name="T3" fmla="*/ 1373286 h 327"/>
              <a:gd name="T4" fmla="*/ 0 w 180"/>
              <a:gd name="T5" fmla="*/ 0 h 327"/>
              <a:gd name="T6" fmla="*/ 1219558 w 180"/>
              <a:gd name="T7" fmla="*/ 1400346 h 327"/>
              <a:gd name="T8" fmla="*/ 1219558 w 180"/>
              <a:gd name="T9" fmla="*/ 2212141 h 3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327">
                <a:moveTo>
                  <a:pt x="180" y="327"/>
                </a:moveTo>
                <a:cubicBezTo>
                  <a:pt x="120" y="290"/>
                  <a:pt x="60" y="249"/>
                  <a:pt x="0" y="203"/>
                </a:cubicBezTo>
                <a:cubicBezTo>
                  <a:pt x="0" y="135"/>
                  <a:pt x="0" y="68"/>
                  <a:pt x="0" y="0"/>
                </a:cubicBezTo>
                <a:cubicBezTo>
                  <a:pt x="60" y="77"/>
                  <a:pt x="120" y="146"/>
                  <a:pt x="180" y="207"/>
                </a:cubicBezTo>
                <a:cubicBezTo>
                  <a:pt x="180" y="247"/>
                  <a:pt x="180" y="287"/>
                  <a:pt x="180" y="327"/>
                </a:cubicBezTo>
                <a:close/>
              </a:path>
            </a:pathLst>
          </a:custGeom>
          <a:solidFill>
            <a:srgbClr val="0CC6B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3" name="Freeform 17">
            <a:extLst>
              <a:ext uri="{FF2B5EF4-FFF2-40B4-BE49-F238E27FC236}">
                <a16:creationId xmlns:a16="http://schemas.microsoft.com/office/drawing/2014/main" id="{9D0DD222-80E9-4D47-9DFE-506C7D225380}"/>
              </a:ext>
            </a:extLst>
          </p:cNvPr>
          <p:cNvSpPr>
            <a:spLocks/>
          </p:cNvSpPr>
          <p:nvPr/>
        </p:nvSpPr>
        <p:spPr bwMode="auto">
          <a:xfrm>
            <a:off x="1498600" y="1371600"/>
            <a:ext cx="1219200" cy="1651000"/>
          </a:xfrm>
          <a:custGeom>
            <a:avLst/>
            <a:gdLst>
              <a:gd name="T0" fmla="*/ 1219558 w 180"/>
              <a:gd name="T1" fmla="*/ 1651067 h 244"/>
              <a:gd name="T2" fmla="*/ 0 w 180"/>
              <a:gd name="T3" fmla="*/ 1373634 h 244"/>
              <a:gd name="T4" fmla="*/ 0 w 180"/>
              <a:gd name="T5" fmla="*/ 0 h 244"/>
              <a:gd name="T6" fmla="*/ 1219558 w 180"/>
              <a:gd name="T7" fmla="*/ 839067 h 244"/>
              <a:gd name="T8" fmla="*/ 1219558 w 180"/>
              <a:gd name="T9" fmla="*/ 1651067 h 2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244">
                <a:moveTo>
                  <a:pt x="180" y="244"/>
                </a:moveTo>
                <a:cubicBezTo>
                  <a:pt x="120" y="232"/>
                  <a:pt x="60" y="218"/>
                  <a:pt x="0" y="203"/>
                </a:cubicBezTo>
                <a:cubicBezTo>
                  <a:pt x="0" y="135"/>
                  <a:pt x="0" y="67"/>
                  <a:pt x="0" y="0"/>
                </a:cubicBezTo>
                <a:cubicBezTo>
                  <a:pt x="60" y="46"/>
                  <a:pt x="120" y="87"/>
                  <a:pt x="180" y="124"/>
                </a:cubicBezTo>
                <a:cubicBezTo>
                  <a:pt x="180" y="164"/>
                  <a:pt x="180" y="204"/>
                  <a:pt x="180" y="244"/>
                </a:cubicBezTo>
                <a:close/>
              </a:path>
            </a:pathLst>
          </a:custGeom>
          <a:solidFill>
            <a:srgbClr val="088A7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4" name="Freeform 18">
            <a:extLst>
              <a:ext uri="{FF2B5EF4-FFF2-40B4-BE49-F238E27FC236}">
                <a16:creationId xmlns:a16="http://schemas.microsoft.com/office/drawing/2014/main" id="{6586B5E2-5B5E-4604-BC40-19ACFC9FF696}"/>
              </a:ext>
            </a:extLst>
          </p:cNvPr>
          <p:cNvSpPr>
            <a:spLocks/>
          </p:cNvSpPr>
          <p:nvPr/>
        </p:nvSpPr>
        <p:spPr bwMode="auto">
          <a:xfrm>
            <a:off x="1498600" y="2744788"/>
            <a:ext cx="1219200" cy="1368425"/>
          </a:xfrm>
          <a:custGeom>
            <a:avLst/>
            <a:gdLst>
              <a:gd name="T0" fmla="*/ 180 w 180"/>
              <a:gd name="T1" fmla="*/ 161 h 202"/>
              <a:gd name="T2" fmla="*/ 0 w 180"/>
              <a:gd name="T3" fmla="*/ 202 h 202"/>
              <a:gd name="T4" fmla="*/ 0 w 180"/>
              <a:gd name="T5" fmla="*/ 0 h 202"/>
              <a:gd name="T6" fmla="*/ 180 w 180"/>
              <a:gd name="T7" fmla="*/ 41 h 202"/>
              <a:gd name="T8" fmla="*/ 180 w 180"/>
              <a:gd name="T9" fmla="*/ 161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202">
                <a:moveTo>
                  <a:pt x="180" y="161"/>
                </a:moveTo>
                <a:cubicBezTo>
                  <a:pt x="120" y="173"/>
                  <a:pt x="60" y="187"/>
                  <a:pt x="0" y="202"/>
                </a:cubicBezTo>
                <a:cubicBezTo>
                  <a:pt x="0" y="135"/>
                  <a:pt x="0" y="67"/>
                  <a:pt x="0" y="0"/>
                </a:cubicBezTo>
                <a:cubicBezTo>
                  <a:pt x="60" y="15"/>
                  <a:pt x="120" y="29"/>
                  <a:pt x="180" y="41"/>
                </a:cubicBezTo>
                <a:cubicBezTo>
                  <a:pt x="180" y="81"/>
                  <a:pt x="180" y="121"/>
                  <a:pt x="180" y="161"/>
                </a:cubicBezTo>
                <a:close/>
              </a:path>
            </a:pathLst>
          </a:custGeom>
          <a:solidFill>
            <a:srgbClr val="82B4D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5" name="Freeform 19">
            <a:extLst>
              <a:ext uri="{FF2B5EF4-FFF2-40B4-BE49-F238E27FC236}">
                <a16:creationId xmlns:a16="http://schemas.microsoft.com/office/drawing/2014/main" id="{9782857B-F820-4D52-A0A4-A16085CE2B17}"/>
              </a:ext>
            </a:extLst>
          </p:cNvPr>
          <p:cNvSpPr>
            <a:spLocks/>
          </p:cNvSpPr>
          <p:nvPr/>
        </p:nvSpPr>
        <p:spPr bwMode="auto">
          <a:xfrm>
            <a:off x="1498600" y="3835400"/>
            <a:ext cx="1219200" cy="1651000"/>
          </a:xfrm>
          <a:custGeom>
            <a:avLst/>
            <a:gdLst>
              <a:gd name="T0" fmla="*/ 180 w 180"/>
              <a:gd name="T1" fmla="*/ 120 h 244"/>
              <a:gd name="T2" fmla="*/ 0 w 180"/>
              <a:gd name="T3" fmla="*/ 244 h 244"/>
              <a:gd name="T4" fmla="*/ 0 w 180"/>
              <a:gd name="T5" fmla="*/ 41 h 244"/>
              <a:gd name="T6" fmla="*/ 180 w 180"/>
              <a:gd name="T7" fmla="*/ 0 h 244"/>
              <a:gd name="T8" fmla="*/ 180 w 180"/>
              <a:gd name="T9" fmla="*/ 12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244">
                <a:moveTo>
                  <a:pt x="180" y="120"/>
                </a:moveTo>
                <a:cubicBezTo>
                  <a:pt x="120" y="156"/>
                  <a:pt x="60" y="198"/>
                  <a:pt x="0" y="244"/>
                </a:cubicBezTo>
                <a:cubicBezTo>
                  <a:pt x="0" y="176"/>
                  <a:pt x="0" y="109"/>
                  <a:pt x="0" y="41"/>
                </a:cubicBezTo>
                <a:cubicBezTo>
                  <a:pt x="60" y="26"/>
                  <a:pt x="120" y="12"/>
                  <a:pt x="180" y="0"/>
                </a:cubicBezTo>
                <a:cubicBezTo>
                  <a:pt x="180" y="40"/>
                  <a:pt x="180" y="80"/>
                  <a:pt x="180" y="120"/>
                </a:cubicBezTo>
                <a:close/>
              </a:path>
            </a:pathLst>
          </a:custGeom>
          <a:solidFill>
            <a:srgbClr val="0066C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6" name="Freeform 20">
            <a:extLst>
              <a:ext uri="{FF2B5EF4-FFF2-40B4-BE49-F238E27FC236}">
                <a16:creationId xmlns:a16="http://schemas.microsoft.com/office/drawing/2014/main" id="{7E8FD72E-44F4-4E9A-8D20-958379DA0BE6}"/>
              </a:ext>
            </a:extLst>
          </p:cNvPr>
          <p:cNvSpPr>
            <a:spLocks/>
          </p:cNvSpPr>
          <p:nvPr/>
        </p:nvSpPr>
        <p:spPr bwMode="auto">
          <a:xfrm>
            <a:off x="1498600" y="4646613"/>
            <a:ext cx="1219200" cy="2211387"/>
          </a:xfrm>
          <a:custGeom>
            <a:avLst/>
            <a:gdLst>
              <a:gd name="T0" fmla="*/ 180 w 180"/>
              <a:gd name="T1" fmla="*/ 120 h 327"/>
              <a:gd name="T2" fmla="*/ 0 w 180"/>
              <a:gd name="T3" fmla="*/ 327 h 327"/>
              <a:gd name="T4" fmla="*/ 0 w 180"/>
              <a:gd name="T5" fmla="*/ 124 h 327"/>
              <a:gd name="T6" fmla="*/ 180 w 180"/>
              <a:gd name="T7" fmla="*/ 0 h 327"/>
              <a:gd name="T8" fmla="*/ 180 w 180"/>
              <a:gd name="T9" fmla="*/ 12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327">
                <a:moveTo>
                  <a:pt x="180" y="120"/>
                </a:moveTo>
                <a:cubicBezTo>
                  <a:pt x="120" y="181"/>
                  <a:pt x="60" y="249"/>
                  <a:pt x="0" y="327"/>
                </a:cubicBezTo>
                <a:cubicBezTo>
                  <a:pt x="0" y="259"/>
                  <a:pt x="0" y="192"/>
                  <a:pt x="0" y="124"/>
                </a:cubicBezTo>
                <a:cubicBezTo>
                  <a:pt x="60" y="78"/>
                  <a:pt x="120" y="36"/>
                  <a:pt x="180" y="0"/>
                </a:cubicBezTo>
                <a:cubicBezTo>
                  <a:pt x="180" y="40"/>
                  <a:pt x="180" y="80"/>
                  <a:pt x="180" y="120"/>
                </a:cubicBezTo>
                <a:close/>
              </a:path>
            </a:pathLst>
          </a:custGeom>
          <a:solidFill>
            <a:srgbClr val="315E88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E5FC9A-B188-4219-9C37-8C95AC6C96DE}"/>
              </a:ext>
            </a:extLst>
          </p:cNvPr>
          <p:cNvSpPr txBox="1"/>
          <p:nvPr/>
        </p:nvSpPr>
        <p:spPr>
          <a:xfrm>
            <a:off x="3170823" y="1541652"/>
            <a:ext cx="481959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Barlow Semi Condensed" panose="00000506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Manutenção da logística consolidada de coleta e tratamento</a:t>
            </a:r>
          </a:p>
          <a:p>
            <a:endParaRPr lang="en-US" sz="1400" dirty="0">
              <a:solidFill>
                <a:schemeClr val="bg2"/>
              </a:solidFill>
              <a:latin typeface="Barlow Semi Condensed" panose="00000506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3EA90-3347-45EB-BCB8-57271A284F60}"/>
              </a:ext>
            </a:extLst>
          </p:cNvPr>
          <p:cNvSpPr txBox="1"/>
          <p:nvPr/>
        </p:nvSpPr>
        <p:spPr>
          <a:xfrm>
            <a:off x="3170823" y="2354521"/>
            <a:ext cx="481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Barlow Semi Condensed" panose="00000506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Prevista pela Prefeitura desde 2003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DDFFB4-3285-494E-8B66-5677CB2A4636}"/>
              </a:ext>
            </a:extLst>
          </p:cNvPr>
          <p:cNvSpPr txBox="1"/>
          <p:nvPr/>
        </p:nvSpPr>
        <p:spPr>
          <a:xfrm>
            <a:off x="3170822" y="3247884"/>
            <a:ext cx="5348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Barlow Semi Condensed" panose="00000506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Continuidade da autonomia do Município de São Paulo</a:t>
            </a:r>
            <a:endParaRPr lang="pt-BR" dirty="0">
              <a:solidFill>
                <a:srgbClr val="FFFF00"/>
              </a:solidFill>
              <a:latin typeface="Barlow Semi Condensed" panose="00000506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E2729A-3C88-4C94-8393-D514298BBF4B}"/>
              </a:ext>
            </a:extLst>
          </p:cNvPr>
          <p:cNvSpPr txBox="1"/>
          <p:nvPr/>
        </p:nvSpPr>
        <p:spPr>
          <a:xfrm>
            <a:off x="3170823" y="3980259"/>
            <a:ext cx="36350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altLang="pt-BR" sz="400" dirty="0">
              <a:solidFill>
                <a:schemeClr val="bg2"/>
              </a:solidFill>
              <a:latin typeface="Barlow Semi Condensed" panose="00000506000000000000" pitchFamily="2" charset="0"/>
            </a:endParaRPr>
          </a:p>
          <a:p>
            <a:r>
              <a:rPr lang="pt-BR" altLang="pt-BR" dirty="0">
                <a:solidFill>
                  <a:srgbClr val="FFFF00"/>
                </a:solidFill>
                <a:latin typeface="Barlow Semi Condensed" panose="00000506000000000000" pitchFamily="2" charset="0"/>
              </a:rPr>
              <a:t>Indiscutível utilidade pública 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B994F9-472B-4DAA-AF8E-F9E0DB5A3328}"/>
              </a:ext>
            </a:extLst>
          </p:cNvPr>
          <p:cNvSpPr txBox="1"/>
          <p:nvPr/>
        </p:nvSpPr>
        <p:spPr>
          <a:xfrm>
            <a:off x="3170823" y="4734529"/>
            <a:ext cx="3383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Barlow Semi Condensed" panose="00000506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Instrumento de indução de valorização e descarbonização</a:t>
            </a:r>
            <a:endParaRPr lang="pt-BR" dirty="0">
              <a:solidFill>
                <a:srgbClr val="FFFF00"/>
              </a:solidFill>
              <a:latin typeface="Barlow Semi Condensed" panose="00000506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036712-FE46-8EAB-2ADC-F34FCB6B1F5B}"/>
              </a:ext>
            </a:extLst>
          </p:cNvPr>
          <p:cNvSpPr txBox="1">
            <a:spLocks/>
          </p:cNvSpPr>
          <p:nvPr/>
        </p:nvSpPr>
        <p:spPr>
          <a:xfrm>
            <a:off x="7853680" y="272786"/>
            <a:ext cx="4160520" cy="8867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MY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 SemiBold" panose="00000706000000000000" pitchFamily="2" charset="0"/>
              </a:rPr>
              <a:t>JUSTIFICATIVAS</a:t>
            </a:r>
          </a:p>
        </p:txBody>
      </p:sp>
      <p:grpSp>
        <p:nvGrpSpPr>
          <p:cNvPr id="21" name="Google Shape;9185;p69">
            <a:extLst>
              <a:ext uri="{FF2B5EF4-FFF2-40B4-BE49-F238E27FC236}">
                <a16:creationId xmlns:a16="http://schemas.microsoft.com/office/drawing/2014/main" id="{D39F5885-4AB0-A974-AF3E-FC90DC8D070B}"/>
              </a:ext>
            </a:extLst>
          </p:cNvPr>
          <p:cNvGrpSpPr/>
          <p:nvPr/>
        </p:nvGrpSpPr>
        <p:grpSpPr>
          <a:xfrm>
            <a:off x="582683" y="414614"/>
            <a:ext cx="396000" cy="432000"/>
            <a:chOff x="6421399" y="2308227"/>
            <a:chExt cx="263567" cy="317614"/>
          </a:xfrm>
          <a:solidFill>
            <a:schemeClr val="bg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Google Shape;9186;p69">
              <a:extLst>
                <a:ext uri="{FF2B5EF4-FFF2-40B4-BE49-F238E27FC236}">
                  <a16:creationId xmlns:a16="http://schemas.microsoft.com/office/drawing/2014/main" id="{0597F47E-725E-29D4-F7D3-B30C7339F010}"/>
                </a:ext>
              </a:extLst>
            </p:cNvPr>
            <p:cNvSpPr/>
            <p:nvPr/>
          </p:nvSpPr>
          <p:spPr>
            <a:xfrm>
              <a:off x="6421399" y="2308227"/>
              <a:ext cx="263567" cy="317614"/>
            </a:xfrm>
            <a:custGeom>
              <a:avLst/>
              <a:gdLst/>
              <a:ahLst/>
              <a:cxnLst/>
              <a:rect l="l" t="t" r="r" b="b"/>
              <a:pathLst>
                <a:path w="8300" h="10002" extrusionOk="0">
                  <a:moveTo>
                    <a:pt x="4192" y="298"/>
                  </a:moveTo>
                  <a:cubicBezTo>
                    <a:pt x="4501" y="298"/>
                    <a:pt x="4775" y="513"/>
                    <a:pt x="4835" y="810"/>
                  </a:cubicBezTo>
                  <a:lnTo>
                    <a:pt x="3430" y="810"/>
                  </a:lnTo>
                  <a:cubicBezTo>
                    <a:pt x="3513" y="513"/>
                    <a:pt x="3775" y="298"/>
                    <a:pt x="4085" y="298"/>
                  </a:cubicBezTo>
                  <a:close/>
                  <a:moveTo>
                    <a:pt x="5918" y="1108"/>
                  </a:moveTo>
                  <a:cubicBezTo>
                    <a:pt x="6275" y="1108"/>
                    <a:pt x="6585" y="1275"/>
                    <a:pt x="6799" y="1560"/>
                  </a:cubicBezTo>
                  <a:lnTo>
                    <a:pt x="1465" y="1560"/>
                  </a:lnTo>
                  <a:cubicBezTo>
                    <a:pt x="1680" y="1275"/>
                    <a:pt x="1989" y="1108"/>
                    <a:pt x="2346" y="1108"/>
                  </a:cubicBezTo>
                  <a:close/>
                  <a:moveTo>
                    <a:pt x="4085" y="1"/>
                  </a:moveTo>
                  <a:cubicBezTo>
                    <a:pt x="3608" y="1"/>
                    <a:pt x="3215" y="346"/>
                    <a:pt x="3156" y="810"/>
                  </a:cubicBezTo>
                  <a:lnTo>
                    <a:pt x="2346" y="810"/>
                  </a:lnTo>
                  <a:cubicBezTo>
                    <a:pt x="1822" y="810"/>
                    <a:pt x="1370" y="1096"/>
                    <a:pt x="1132" y="1560"/>
                  </a:cubicBezTo>
                  <a:lnTo>
                    <a:pt x="596" y="1560"/>
                  </a:lnTo>
                  <a:cubicBezTo>
                    <a:pt x="263" y="1560"/>
                    <a:pt x="1" y="1822"/>
                    <a:pt x="1" y="2156"/>
                  </a:cubicBezTo>
                  <a:cubicBezTo>
                    <a:pt x="1" y="2477"/>
                    <a:pt x="263" y="2751"/>
                    <a:pt x="596" y="2751"/>
                  </a:cubicBezTo>
                  <a:lnTo>
                    <a:pt x="1013" y="2751"/>
                  </a:lnTo>
                  <a:lnTo>
                    <a:pt x="1370" y="9359"/>
                  </a:lnTo>
                  <a:cubicBezTo>
                    <a:pt x="1382" y="9716"/>
                    <a:pt x="1680" y="10002"/>
                    <a:pt x="2037" y="10002"/>
                  </a:cubicBezTo>
                  <a:lnTo>
                    <a:pt x="4466" y="10002"/>
                  </a:lnTo>
                  <a:cubicBezTo>
                    <a:pt x="4537" y="10002"/>
                    <a:pt x="4609" y="9942"/>
                    <a:pt x="4609" y="9847"/>
                  </a:cubicBezTo>
                  <a:cubicBezTo>
                    <a:pt x="4609" y="9752"/>
                    <a:pt x="4549" y="9704"/>
                    <a:pt x="4466" y="9704"/>
                  </a:cubicBezTo>
                  <a:lnTo>
                    <a:pt x="2037" y="9704"/>
                  </a:lnTo>
                  <a:cubicBezTo>
                    <a:pt x="1822" y="9704"/>
                    <a:pt x="1668" y="9538"/>
                    <a:pt x="1644" y="9347"/>
                  </a:cubicBezTo>
                  <a:lnTo>
                    <a:pt x="1287" y="2751"/>
                  </a:lnTo>
                  <a:lnTo>
                    <a:pt x="2084" y="2751"/>
                  </a:lnTo>
                  <a:cubicBezTo>
                    <a:pt x="2156" y="2751"/>
                    <a:pt x="2227" y="2692"/>
                    <a:pt x="2227" y="2596"/>
                  </a:cubicBezTo>
                  <a:cubicBezTo>
                    <a:pt x="2227" y="2525"/>
                    <a:pt x="2168" y="2453"/>
                    <a:pt x="2084" y="2453"/>
                  </a:cubicBezTo>
                  <a:lnTo>
                    <a:pt x="596" y="2453"/>
                  </a:lnTo>
                  <a:cubicBezTo>
                    <a:pt x="429" y="2453"/>
                    <a:pt x="298" y="2322"/>
                    <a:pt x="298" y="2156"/>
                  </a:cubicBezTo>
                  <a:cubicBezTo>
                    <a:pt x="298" y="1989"/>
                    <a:pt x="429" y="1858"/>
                    <a:pt x="596" y="1858"/>
                  </a:cubicBezTo>
                  <a:lnTo>
                    <a:pt x="7704" y="1858"/>
                  </a:lnTo>
                  <a:cubicBezTo>
                    <a:pt x="7871" y="1858"/>
                    <a:pt x="8002" y="1989"/>
                    <a:pt x="8002" y="2156"/>
                  </a:cubicBezTo>
                  <a:cubicBezTo>
                    <a:pt x="8002" y="2322"/>
                    <a:pt x="7871" y="2453"/>
                    <a:pt x="7704" y="2453"/>
                  </a:cubicBezTo>
                  <a:lnTo>
                    <a:pt x="2763" y="2453"/>
                  </a:lnTo>
                  <a:cubicBezTo>
                    <a:pt x="2692" y="2453"/>
                    <a:pt x="2620" y="2513"/>
                    <a:pt x="2620" y="2596"/>
                  </a:cubicBezTo>
                  <a:cubicBezTo>
                    <a:pt x="2620" y="2680"/>
                    <a:pt x="2680" y="2751"/>
                    <a:pt x="2763" y="2751"/>
                  </a:cubicBezTo>
                  <a:lnTo>
                    <a:pt x="7002" y="2751"/>
                  </a:lnTo>
                  <a:lnTo>
                    <a:pt x="6633" y="9347"/>
                  </a:lnTo>
                  <a:cubicBezTo>
                    <a:pt x="6621" y="9550"/>
                    <a:pt x="6454" y="9704"/>
                    <a:pt x="6252" y="9704"/>
                  </a:cubicBezTo>
                  <a:lnTo>
                    <a:pt x="5156" y="9704"/>
                  </a:lnTo>
                  <a:cubicBezTo>
                    <a:pt x="5085" y="9704"/>
                    <a:pt x="5013" y="9752"/>
                    <a:pt x="5013" y="9847"/>
                  </a:cubicBezTo>
                  <a:cubicBezTo>
                    <a:pt x="5013" y="9942"/>
                    <a:pt x="5073" y="10002"/>
                    <a:pt x="5156" y="10002"/>
                  </a:cubicBezTo>
                  <a:lnTo>
                    <a:pt x="6252" y="10002"/>
                  </a:lnTo>
                  <a:cubicBezTo>
                    <a:pt x="6609" y="10002"/>
                    <a:pt x="6906" y="9716"/>
                    <a:pt x="6918" y="9359"/>
                  </a:cubicBezTo>
                  <a:lnTo>
                    <a:pt x="7287" y="2751"/>
                  </a:lnTo>
                  <a:lnTo>
                    <a:pt x="7704" y="2751"/>
                  </a:lnTo>
                  <a:cubicBezTo>
                    <a:pt x="8038" y="2751"/>
                    <a:pt x="8299" y="2477"/>
                    <a:pt x="8299" y="2156"/>
                  </a:cubicBezTo>
                  <a:cubicBezTo>
                    <a:pt x="8288" y="1822"/>
                    <a:pt x="8014" y="1560"/>
                    <a:pt x="7692" y="1560"/>
                  </a:cubicBezTo>
                  <a:lnTo>
                    <a:pt x="7145" y="1560"/>
                  </a:lnTo>
                  <a:cubicBezTo>
                    <a:pt x="6906" y="1108"/>
                    <a:pt x="6442" y="810"/>
                    <a:pt x="5918" y="810"/>
                  </a:cubicBezTo>
                  <a:lnTo>
                    <a:pt x="5132" y="810"/>
                  </a:lnTo>
                  <a:cubicBezTo>
                    <a:pt x="5073" y="346"/>
                    <a:pt x="4668" y="1"/>
                    <a:pt x="41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87;p69">
              <a:extLst>
                <a:ext uri="{FF2B5EF4-FFF2-40B4-BE49-F238E27FC236}">
                  <a16:creationId xmlns:a16="http://schemas.microsoft.com/office/drawing/2014/main" id="{DCECB3C8-92DD-268E-7CAB-93771A1445D7}"/>
                </a:ext>
              </a:extLst>
            </p:cNvPr>
            <p:cNvSpPr/>
            <p:nvPr/>
          </p:nvSpPr>
          <p:spPr>
            <a:xfrm>
              <a:off x="6539750" y="2414860"/>
              <a:ext cx="26484" cy="162236"/>
            </a:xfrm>
            <a:custGeom>
              <a:avLst/>
              <a:gdLst/>
              <a:ahLst/>
              <a:cxnLst/>
              <a:rect l="l" t="t" r="r" b="b"/>
              <a:pathLst>
                <a:path w="834" h="5109" extrusionOk="0">
                  <a:moveTo>
                    <a:pt x="405" y="286"/>
                  </a:moveTo>
                  <a:cubicBezTo>
                    <a:pt x="477" y="298"/>
                    <a:pt x="536" y="346"/>
                    <a:pt x="536" y="417"/>
                  </a:cubicBezTo>
                  <a:lnTo>
                    <a:pt x="536" y="4691"/>
                  </a:lnTo>
                  <a:cubicBezTo>
                    <a:pt x="536" y="4763"/>
                    <a:pt x="477" y="4822"/>
                    <a:pt x="405" y="4822"/>
                  </a:cubicBezTo>
                  <a:cubicBezTo>
                    <a:pt x="334" y="4822"/>
                    <a:pt x="274" y="4763"/>
                    <a:pt x="274" y="4691"/>
                  </a:cubicBezTo>
                  <a:lnTo>
                    <a:pt x="274" y="417"/>
                  </a:lnTo>
                  <a:cubicBezTo>
                    <a:pt x="274" y="346"/>
                    <a:pt x="334" y="286"/>
                    <a:pt x="405" y="286"/>
                  </a:cubicBezTo>
                  <a:close/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4691"/>
                  </a:lnTo>
                  <a:cubicBezTo>
                    <a:pt x="0" y="4930"/>
                    <a:pt x="203" y="5108"/>
                    <a:pt x="417" y="5108"/>
                  </a:cubicBezTo>
                  <a:cubicBezTo>
                    <a:pt x="655" y="5108"/>
                    <a:pt x="834" y="4918"/>
                    <a:pt x="834" y="4691"/>
                  </a:cubicBezTo>
                  <a:lnTo>
                    <a:pt x="834" y="417"/>
                  </a:lnTo>
                  <a:cubicBezTo>
                    <a:pt x="834" y="191"/>
                    <a:pt x="64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88;p69">
              <a:extLst>
                <a:ext uri="{FF2B5EF4-FFF2-40B4-BE49-F238E27FC236}">
                  <a16:creationId xmlns:a16="http://schemas.microsoft.com/office/drawing/2014/main" id="{51A002AF-E86E-6FB4-5026-4BFD5B445671}"/>
                </a:ext>
              </a:extLst>
            </p:cNvPr>
            <p:cNvSpPr/>
            <p:nvPr/>
          </p:nvSpPr>
          <p:spPr>
            <a:xfrm>
              <a:off x="6590018" y="2414479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537" y="0"/>
                  </a:moveTo>
                  <a:cubicBezTo>
                    <a:pt x="311" y="0"/>
                    <a:pt x="120" y="179"/>
                    <a:pt x="120" y="417"/>
                  </a:cubicBezTo>
                  <a:lnTo>
                    <a:pt x="1" y="4691"/>
                  </a:lnTo>
                  <a:cubicBezTo>
                    <a:pt x="1" y="4811"/>
                    <a:pt x="49" y="4906"/>
                    <a:pt x="120" y="5001"/>
                  </a:cubicBezTo>
                  <a:cubicBezTo>
                    <a:pt x="191" y="5084"/>
                    <a:pt x="311" y="5132"/>
                    <a:pt x="418" y="5132"/>
                  </a:cubicBezTo>
                  <a:cubicBezTo>
                    <a:pt x="644" y="5132"/>
                    <a:pt x="834" y="4953"/>
                    <a:pt x="834" y="4715"/>
                  </a:cubicBezTo>
                  <a:lnTo>
                    <a:pt x="846" y="4025"/>
                  </a:lnTo>
                  <a:cubicBezTo>
                    <a:pt x="846" y="3953"/>
                    <a:pt x="787" y="3882"/>
                    <a:pt x="703" y="3882"/>
                  </a:cubicBezTo>
                  <a:cubicBezTo>
                    <a:pt x="620" y="3882"/>
                    <a:pt x="549" y="3941"/>
                    <a:pt x="549" y="4025"/>
                  </a:cubicBezTo>
                  <a:lnTo>
                    <a:pt x="537" y="4715"/>
                  </a:lnTo>
                  <a:cubicBezTo>
                    <a:pt x="537" y="4787"/>
                    <a:pt x="477" y="4834"/>
                    <a:pt x="406" y="4834"/>
                  </a:cubicBezTo>
                  <a:cubicBezTo>
                    <a:pt x="370" y="4834"/>
                    <a:pt x="322" y="4822"/>
                    <a:pt x="311" y="4787"/>
                  </a:cubicBezTo>
                  <a:cubicBezTo>
                    <a:pt x="287" y="4763"/>
                    <a:pt x="263" y="4727"/>
                    <a:pt x="287" y="4703"/>
                  </a:cubicBezTo>
                  <a:lnTo>
                    <a:pt x="406" y="429"/>
                  </a:lnTo>
                  <a:cubicBezTo>
                    <a:pt x="406" y="358"/>
                    <a:pt x="465" y="310"/>
                    <a:pt x="537" y="310"/>
                  </a:cubicBezTo>
                  <a:cubicBezTo>
                    <a:pt x="561" y="310"/>
                    <a:pt x="608" y="322"/>
                    <a:pt x="620" y="358"/>
                  </a:cubicBezTo>
                  <a:cubicBezTo>
                    <a:pt x="656" y="381"/>
                    <a:pt x="668" y="417"/>
                    <a:pt x="656" y="441"/>
                  </a:cubicBezTo>
                  <a:lnTo>
                    <a:pt x="561" y="3358"/>
                  </a:lnTo>
                  <a:cubicBezTo>
                    <a:pt x="561" y="3441"/>
                    <a:pt x="644" y="3513"/>
                    <a:pt x="715" y="3513"/>
                  </a:cubicBezTo>
                  <a:cubicBezTo>
                    <a:pt x="787" y="3513"/>
                    <a:pt x="858" y="3453"/>
                    <a:pt x="858" y="3358"/>
                  </a:cubicBezTo>
                  <a:lnTo>
                    <a:pt x="953" y="441"/>
                  </a:lnTo>
                  <a:cubicBezTo>
                    <a:pt x="953" y="322"/>
                    <a:pt x="906" y="227"/>
                    <a:pt x="834" y="131"/>
                  </a:cubicBezTo>
                  <a:cubicBezTo>
                    <a:pt x="763" y="36"/>
                    <a:pt x="644" y="0"/>
                    <a:pt x="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9;p69">
              <a:extLst>
                <a:ext uri="{FF2B5EF4-FFF2-40B4-BE49-F238E27FC236}">
                  <a16:creationId xmlns:a16="http://schemas.microsoft.com/office/drawing/2014/main" id="{20637608-94B6-0F49-1EFD-DA2E673A8D96}"/>
                </a:ext>
              </a:extLst>
            </p:cNvPr>
            <p:cNvSpPr/>
            <p:nvPr/>
          </p:nvSpPr>
          <p:spPr>
            <a:xfrm>
              <a:off x="6486052" y="2414860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406" y="298"/>
                  </a:moveTo>
                  <a:cubicBezTo>
                    <a:pt x="477" y="298"/>
                    <a:pt x="537" y="358"/>
                    <a:pt x="537" y="417"/>
                  </a:cubicBezTo>
                  <a:lnTo>
                    <a:pt x="656" y="4691"/>
                  </a:lnTo>
                  <a:cubicBezTo>
                    <a:pt x="668" y="4715"/>
                    <a:pt x="656" y="4763"/>
                    <a:pt x="620" y="4775"/>
                  </a:cubicBezTo>
                  <a:cubicBezTo>
                    <a:pt x="596" y="4810"/>
                    <a:pt x="560" y="4822"/>
                    <a:pt x="537" y="4822"/>
                  </a:cubicBezTo>
                  <a:cubicBezTo>
                    <a:pt x="465" y="4822"/>
                    <a:pt x="406" y="4763"/>
                    <a:pt x="406" y="4703"/>
                  </a:cubicBezTo>
                  <a:lnTo>
                    <a:pt x="287" y="429"/>
                  </a:lnTo>
                  <a:cubicBezTo>
                    <a:pt x="287" y="405"/>
                    <a:pt x="298" y="358"/>
                    <a:pt x="310" y="346"/>
                  </a:cubicBezTo>
                  <a:cubicBezTo>
                    <a:pt x="346" y="310"/>
                    <a:pt x="370" y="298"/>
                    <a:pt x="406" y="298"/>
                  </a:cubicBezTo>
                  <a:close/>
                  <a:moveTo>
                    <a:pt x="417" y="0"/>
                  </a:moveTo>
                  <a:cubicBezTo>
                    <a:pt x="298" y="0"/>
                    <a:pt x="191" y="48"/>
                    <a:pt x="120" y="131"/>
                  </a:cubicBezTo>
                  <a:cubicBezTo>
                    <a:pt x="48" y="227"/>
                    <a:pt x="1" y="334"/>
                    <a:pt x="1" y="453"/>
                  </a:cubicBezTo>
                  <a:lnTo>
                    <a:pt x="120" y="4715"/>
                  </a:lnTo>
                  <a:cubicBezTo>
                    <a:pt x="120" y="4941"/>
                    <a:pt x="310" y="5132"/>
                    <a:pt x="537" y="5132"/>
                  </a:cubicBezTo>
                  <a:cubicBezTo>
                    <a:pt x="656" y="5132"/>
                    <a:pt x="763" y="5096"/>
                    <a:pt x="834" y="5001"/>
                  </a:cubicBezTo>
                  <a:cubicBezTo>
                    <a:pt x="906" y="4918"/>
                    <a:pt x="953" y="4810"/>
                    <a:pt x="953" y="4691"/>
                  </a:cubicBezTo>
                  <a:lnTo>
                    <a:pt x="834" y="417"/>
                  </a:lnTo>
                  <a:cubicBezTo>
                    <a:pt x="834" y="179"/>
                    <a:pt x="644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9256;p69">
            <a:extLst>
              <a:ext uri="{FF2B5EF4-FFF2-40B4-BE49-F238E27FC236}">
                <a16:creationId xmlns:a16="http://schemas.microsoft.com/office/drawing/2014/main" id="{2B5F656D-C3DE-321A-AB34-1BCFE20EBB74}"/>
              </a:ext>
            </a:extLst>
          </p:cNvPr>
          <p:cNvGrpSpPr/>
          <p:nvPr/>
        </p:nvGrpSpPr>
        <p:grpSpPr>
          <a:xfrm>
            <a:off x="543460" y="1835626"/>
            <a:ext cx="468000" cy="396000"/>
            <a:chOff x="5220616" y="2791061"/>
            <a:chExt cx="373185" cy="302466"/>
          </a:xfrm>
          <a:solidFill>
            <a:schemeClr val="bg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28" name="Google Shape;9257;p69">
              <a:extLst>
                <a:ext uri="{FF2B5EF4-FFF2-40B4-BE49-F238E27FC236}">
                  <a16:creationId xmlns:a16="http://schemas.microsoft.com/office/drawing/2014/main" id="{6B1D7B2B-0E45-B8DC-AC53-44004035004D}"/>
                </a:ext>
              </a:extLst>
            </p:cNvPr>
            <p:cNvSpPr/>
            <p:nvPr/>
          </p:nvSpPr>
          <p:spPr>
            <a:xfrm>
              <a:off x="5220616" y="2791061"/>
              <a:ext cx="373185" cy="302466"/>
            </a:xfrm>
            <a:custGeom>
              <a:avLst/>
              <a:gdLst/>
              <a:ahLst/>
              <a:cxnLst/>
              <a:rect l="l" t="t" r="r" b="b"/>
              <a:pathLst>
                <a:path w="11752" h="9525" extrusionOk="0">
                  <a:moveTo>
                    <a:pt x="1834" y="345"/>
                  </a:moveTo>
                  <a:cubicBezTo>
                    <a:pt x="1834" y="345"/>
                    <a:pt x="1846" y="345"/>
                    <a:pt x="1846" y="357"/>
                  </a:cubicBezTo>
                  <a:lnTo>
                    <a:pt x="1846" y="1083"/>
                  </a:lnTo>
                  <a:cubicBezTo>
                    <a:pt x="1846" y="1083"/>
                    <a:pt x="1846" y="1107"/>
                    <a:pt x="1834" y="1107"/>
                  </a:cubicBezTo>
                  <a:lnTo>
                    <a:pt x="1465" y="1107"/>
                  </a:lnTo>
                  <a:cubicBezTo>
                    <a:pt x="1465" y="1107"/>
                    <a:pt x="1453" y="1107"/>
                    <a:pt x="1453" y="1083"/>
                  </a:cubicBezTo>
                  <a:lnTo>
                    <a:pt x="1453" y="357"/>
                  </a:lnTo>
                  <a:lnTo>
                    <a:pt x="1465" y="357"/>
                  </a:lnTo>
                  <a:cubicBezTo>
                    <a:pt x="1465" y="351"/>
                    <a:pt x="1468" y="348"/>
                    <a:pt x="1469" y="348"/>
                  </a:cubicBezTo>
                  <a:lnTo>
                    <a:pt x="1469" y="348"/>
                  </a:lnTo>
                  <a:cubicBezTo>
                    <a:pt x="1471" y="348"/>
                    <a:pt x="1471" y="351"/>
                    <a:pt x="1465" y="357"/>
                  </a:cubicBezTo>
                  <a:lnTo>
                    <a:pt x="1834" y="345"/>
                  </a:lnTo>
                  <a:close/>
                  <a:moveTo>
                    <a:pt x="10276" y="345"/>
                  </a:moveTo>
                  <a:cubicBezTo>
                    <a:pt x="10276" y="345"/>
                    <a:pt x="10288" y="345"/>
                    <a:pt x="10288" y="357"/>
                  </a:cubicBezTo>
                  <a:lnTo>
                    <a:pt x="10288" y="1083"/>
                  </a:lnTo>
                  <a:cubicBezTo>
                    <a:pt x="10288" y="1083"/>
                    <a:pt x="10288" y="1107"/>
                    <a:pt x="10276" y="1107"/>
                  </a:cubicBezTo>
                  <a:lnTo>
                    <a:pt x="9907" y="1107"/>
                  </a:lnTo>
                  <a:cubicBezTo>
                    <a:pt x="9907" y="1107"/>
                    <a:pt x="9895" y="1107"/>
                    <a:pt x="9895" y="1083"/>
                  </a:cubicBezTo>
                  <a:lnTo>
                    <a:pt x="9895" y="357"/>
                  </a:lnTo>
                  <a:lnTo>
                    <a:pt x="9907" y="357"/>
                  </a:lnTo>
                  <a:cubicBezTo>
                    <a:pt x="9907" y="351"/>
                    <a:pt x="9910" y="348"/>
                    <a:pt x="9911" y="348"/>
                  </a:cubicBezTo>
                  <a:lnTo>
                    <a:pt x="9911" y="348"/>
                  </a:lnTo>
                  <a:cubicBezTo>
                    <a:pt x="9912" y="348"/>
                    <a:pt x="9912" y="351"/>
                    <a:pt x="9907" y="357"/>
                  </a:cubicBezTo>
                  <a:lnTo>
                    <a:pt x="10276" y="345"/>
                  </a:lnTo>
                  <a:close/>
                  <a:moveTo>
                    <a:pt x="11038" y="1107"/>
                  </a:moveTo>
                  <a:cubicBezTo>
                    <a:pt x="11240" y="1107"/>
                    <a:pt x="11407" y="1262"/>
                    <a:pt x="11407" y="1476"/>
                  </a:cubicBezTo>
                  <a:lnTo>
                    <a:pt x="11407" y="8811"/>
                  </a:lnTo>
                  <a:cubicBezTo>
                    <a:pt x="11407" y="9001"/>
                    <a:pt x="11228" y="9180"/>
                    <a:pt x="11026" y="9180"/>
                  </a:cubicBezTo>
                  <a:lnTo>
                    <a:pt x="751" y="9180"/>
                  </a:lnTo>
                  <a:cubicBezTo>
                    <a:pt x="536" y="9180"/>
                    <a:pt x="382" y="9025"/>
                    <a:pt x="382" y="8811"/>
                  </a:cubicBezTo>
                  <a:lnTo>
                    <a:pt x="382" y="1476"/>
                  </a:lnTo>
                  <a:cubicBezTo>
                    <a:pt x="382" y="1262"/>
                    <a:pt x="536" y="1107"/>
                    <a:pt x="751" y="1107"/>
                  </a:cubicBezTo>
                  <a:lnTo>
                    <a:pt x="1120" y="1107"/>
                  </a:lnTo>
                  <a:lnTo>
                    <a:pt x="1120" y="1119"/>
                  </a:lnTo>
                  <a:cubicBezTo>
                    <a:pt x="1120" y="1310"/>
                    <a:pt x="1286" y="1476"/>
                    <a:pt x="1477" y="1476"/>
                  </a:cubicBezTo>
                  <a:lnTo>
                    <a:pt x="1858" y="1476"/>
                  </a:lnTo>
                  <a:cubicBezTo>
                    <a:pt x="2048" y="1476"/>
                    <a:pt x="2215" y="1310"/>
                    <a:pt x="2215" y="1119"/>
                  </a:cubicBezTo>
                  <a:lnTo>
                    <a:pt x="2215" y="1107"/>
                  </a:lnTo>
                  <a:lnTo>
                    <a:pt x="9573" y="1107"/>
                  </a:lnTo>
                  <a:lnTo>
                    <a:pt x="9573" y="1119"/>
                  </a:lnTo>
                  <a:cubicBezTo>
                    <a:pt x="9573" y="1310"/>
                    <a:pt x="9740" y="1476"/>
                    <a:pt x="9930" y="1476"/>
                  </a:cubicBezTo>
                  <a:lnTo>
                    <a:pt x="10311" y="1476"/>
                  </a:lnTo>
                  <a:cubicBezTo>
                    <a:pt x="10502" y="1476"/>
                    <a:pt x="10669" y="1310"/>
                    <a:pt x="10669" y="1119"/>
                  </a:cubicBezTo>
                  <a:lnTo>
                    <a:pt x="10669" y="1107"/>
                  </a:lnTo>
                  <a:close/>
                  <a:moveTo>
                    <a:pt x="1465" y="0"/>
                  </a:moveTo>
                  <a:cubicBezTo>
                    <a:pt x="1275" y="0"/>
                    <a:pt x="1108" y="167"/>
                    <a:pt x="1108" y="357"/>
                  </a:cubicBezTo>
                  <a:lnTo>
                    <a:pt x="1108" y="726"/>
                  </a:lnTo>
                  <a:lnTo>
                    <a:pt x="739" y="726"/>
                  </a:lnTo>
                  <a:cubicBezTo>
                    <a:pt x="334" y="726"/>
                    <a:pt x="1" y="1060"/>
                    <a:pt x="1" y="1464"/>
                  </a:cubicBezTo>
                  <a:lnTo>
                    <a:pt x="1" y="8799"/>
                  </a:lnTo>
                  <a:cubicBezTo>
                    <a:pt x="1" y="9204"/>
                    <a:pt x="334" y="9525"/>
                    <a:pt x="739" y="9525"/>
                  </a:cubicBezTo>
                  <a:lnTo>
                    <a:pt x="11014" y="9525"/>
                  </a:lnTo>
                  <a:cubicBezTo>
                    <a:pt x="11419" y="9525"/>
                    <a:pt x="11752" y="9204"/>
                    <a:pt x="11752" y="8799"/>
                  </a:cubicBezTo>
                  <a:lnTo>
                    <a:pt x="11752" y="1464"/>
                  </a:lnTo>
                  <a:cubicBezTo>
                    <a:pt x="11752" y="1060"/>
                    <a:pt x="11419" y="726"/>
                    <a:pt x="11026" y="726"/>
                  </a:cubicBezTo>
                  <a:lnTo>
                    <a:pt x="10645" y="726"/>
                  </a:lnTo>
                  <a:lnTo>
                    <a:pt x="10645" y="357"/>
                  </a:lnTo>
                  <a:cubicBezTo>
                    <a:pt x="10645" y="167"/>
                    <a:pt x="10490" y="0"/>
                    <a:pt x="10288" y="0"/>
                  </a:cubicBezTo>
                  <a:lnTo>
                    <a:pt x="9918" y="0"/>
                  </a:lnTo>
                  <a:cubicBezTo>
                    <a:pt x="9728" y="0"/>
                    <a:pt x="9561" y="167"/>
                    <a:pt x="9561" y="357"/>
                  </a:cubicBezTo>
                  <a:lnTo>
                    <a:pt x="9561" y="726"/>
                  </a:lnTo>
                  <a:lnTo>
                    <a:pt x="2191" y="726"/>
                  </a:lnTo>
                  <a:lnTo>
                    <a:pt x="2191" y="357"/>
                  </a:lnTo>
                  <a:cubicBezTo>
                    <a:pt x="2191" y="167"/>
                    <a:pt x="2025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58;p69">
              <a:extLst>
                <a:ext uri="{FF2B5EF4-FFF2-40B4-BE49-F238E27FC236}">
                  <a16:creationId xmlns:a16="http://schemas.microsoft.com/office/drawing/2014/main" id="{A978F9B2-6A45-9AA7-CA22-F68A739218D7}"/>
                </a:ext>
              </a:extLst>
            </p:cNvPr>
            <p:cNvSpPr/>
            <p:nvPr/>
          </p:nvSpPr>
          <p:spPr>
            <a:xfrm>
              <a:off x="5244432" y="2849268"/>
              <a:ext cx="326314" cy="11368"/>
            </a:xfrm>
            <a:custGeom>
              <a:avLst/>
              <a:gdLst/>
              <a:ahLst/>
              <a:cxnLst/>
              <a:rect l="l" t="t" r="r" b="b"/>
              <a:pathLst>
                <a:path w="10276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10097" y="358"/>
                  </a:lnTo>
                  <a:cubicBezTo>
                    <a:pt x="10180" y="358"/>
                    <a:pt x="10276" y="274"/>
                    <a:pt x="10276" y="179"/>
                  </a:cubicBezTo>
                  <a:cubicBezTo>
                    <a:pt x="10276" y="72"/>
                    <a:pt x="10180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59;p69">
              <a:extLst>
                <a:ext uri="{FF2B5EF4-FFF2-40B4-BE49-F238E27FC236}">
                  <a16:creationId xmlns:a16="http://schemas.microsoft.com/office/drawing/2014/main" id="{B25A0FBE-14FC-26D7-6763-7E2EB1C07DBC}"/>
                </a:ext>
              </a:extLst>
            </p:cNvPr>
            <p:cNvSpPr/>
            <p:nvPr/>
          </p:nvSpPr>
          <p:spPr>
            <a:xfrm>
              <a:off x="5261834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75"/>
                    <a:pt x="1465" y="180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60;p69">
              <a:extLst>
                <a:ext uri="{FF2B5EF4-FFF2-40B4-BE49-F238E27FC236}">
                  <a16:creationId xmlns:a16="http://schemas.microsoft.com/office/drawing/2014/main" id="{1A9165AC-8D33-AEE5-6B3C-1CE68A130EE7}"/>
                </a:ext>
              </a:extLst>
            </p:cNvPr>
            <p:cNvSpPr/>
            <p:nvPr/>
          </p:nvSpPr>
          <p:spPr>
            <a:xfrm>
              <a:off x="5343507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75"/>
                    <a:pt x="1465" y="180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61;p69">
              <a:extLst>
                <a:ext uri="{FF2B5EF4-FFF2-40B4-BE49-F238E27FC236}">
                  <a16:creationId xmlns:a16="http://schemas.microsoft.com/office/drawing/2014/main" id="{E033B509-D260-417D-1E6C-012F376EE9D2}"/>
                </a:ext>
              </a:extLst>
            </p:cNvPr>
            <p:cNvSpPr/>
            <p:nvPr/>
          </p:nvSpPr>
          <p:spPr>
            <a:xfrm>
              <a:off x="5506823" y="289613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75"/>
                    <a:pt x="1453" y="180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62;p69">
              <a:extLst>
                <a:ext uri="{FF2B5EF4-FFF2-40B4-BE49-F238E27FC236}">
                  <a16:creationId xmlns:a16="http://schemas.microsoft.com/office/drawing/2014/main" id="{54F47FE8-770D-6BCA-2A9A-216A74524226}"/>
                </a:ext>
              </a:extLst>
            </p:cNvPr>
            <p:cNvSpPr/>
            <p:nvPr/>
          </p:nvSpPr>
          <p:spPr>
            <a:xfrm>
              <a:off x="5261834" y="2942660"/>
              <a:ext cx="46521" cy="11368"/>
            </a:xfrm>
            <a:custGeom>
              <a:avLst/>
              <a:gdLst/>
              <a:ahLst/>
              <a:cxnLst/>
              <a:rect l="l" t="t" r="r" b="b"/>
              <a:pathLst>
                <a:path w="1465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70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63;p69">
              <a:extLst>
                <a:ext uri="{FF2B5EF4-FFF2-40B4-BE49-F238E27FC236}">
                  <a16:creationId xmlns:a16="http://schemas.microsoft.com/office/drawing/2014/main" id="{8312220F-1858-E16A-7465-323E54C597A7}"/>
                </a:ext>
              </a:extLst>
            </p:cNvPr>
            <p:cNvSpPr/>
            <p:nvPr/>
          </p:nvSpPr>
          <p:spPr>
            <a:xfrm>
              <a:off x="5424768" y="2942660"/>
              <a:ext cx="46553" cy="11368"/>
            </a:xfrm>
            <a:custGeom>
              <a:avLst/>
              <a:gdLst/>
              <a:ahLst/>
              <a:cxnLst/>
              <a:rect l="l" t="t" r="r" b="b"/>
              <a:pathLst>
                <a:path w="1466" h="358" extrusionOk="0">
                  <a:moveTo>
                    <a:pt x="180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86"/>
                    <a:pt x="84" y="358"/>
                    <a:pt x="180" y="358"/>
                  </a:cubicBezTo>
                  <a:lnTo>
                    <a:pt x="1287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4;p69">
              <a:extLst>
                <a:ext uri="{FF2B5EF4-FFF2-40B4-BE49-F238E27FC236}">
                  <a16:creationId xmlns:a16="http://schemas.microsoft.com/office/drawing/2014/main" id="{F67D5ABE-2095-9E8E-A014-1FB688B4484E}"/>
                </a:ext>
              </a:extLst>
            </p:cNvPr>
            <p:cNvSpPr/>
            <p:nvPr/>
          </p:nvSpPr>
          <p:spPr>
            <a:xfrm>
              <a:off x="5261834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7"/>
                    <a:pt x="1465" y="179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265;p69">
              <a:extLst>
                <a:ext uri="{FF2B5EF4-FFF2-40B4-BE49-F238E27FC236}">
                  <a16:creationId xmlns:a16="http://schemas.microsoft.com/office/drawing/2014/main" id="{B70043E3-1AE0-2260-8E47-8282F5078B1A}"/>
                </a:ext>
              </a:extLst>
            </p:cNvPr>
            <p:cNvSpPr/>
            <p:nvPr/>
          </p:nvSpPr>
          <p:spPr>
            <a:xfrm>
              <a:off x="5343507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87"/>
                    <a:pt x="1465" y="179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266;p69">
              <a:extLst>
                <a:ext uri="{FF2B5EF4-FFF2-40B4-BE49-F238E27FC236}">
                  <a16:creationId xmlns:a16="http://schemas.microsoft.com/office/drawing/2014/main" id="{729BDE02-48C3-B662-63A3-66A4633D9897}"/>
                </a:ext>
              </a:extLst>
            </p:cNvPr>
            <p:cNvSpPr/>
            <p:nvPr/>
          </p:nvSpPr>
          <p:spPr>
            <a:xfrm>
              <a:off x="5506823" y="298914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87"/>
                    <a:pt x="1453" y="179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267;p69">
              <a:extLst>
                <a:ext uri="{FF2B5EF4-FFF2-40B4-BE49-F238E27FC236}">
                  <a16:creationId xmlns:a16="http://schemas.microsoft.com/office/drawing/2014/main" id="{ADAED738-79A2-4EDB-6889-EEF7DFB06F48}"/>
                </a:ext>
              </a:extLst>
            </p:cNvPr>
            <p:cNvSpPr/>
            <p:nvPr/>
          </p:nvSpPr>
          <p:spPr>
            <a:xfrm>
              <a:off x="5343507" y="3036051"/>
              <a:ext cx="46521" cy="10987"/>
            </a:xfrm>
            <a:custGeom>
              <a:avLst/>
              <a:gdLst/>
              <a:ahLst/>
              <a:cxnLst/>
              <a:rect l="l" t="t" r="r" b="b"/>
              <a:pathLst>
                <a:path w="1465" h="346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83" y="346"/>
                    <a:pt x="179" y="346"/>
                  </a:cubicBezTo>
                  <a:lnTo>
                    <a:pt x="1286" y="346"/>
                  </a:lnTo>
                  <a:cubicBezTo>
                    <a:pt x="1369" y="346"/>
                    <a:pt x="1465" y="274"/>
                    <a:pt x="1465" y="179"/>
                  </a:cubicBezTo>
                  <a:cubicBezTo>
                    <a:pt x="1465" y="72"/>
                    <a:pt x="138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8;p69">
              <a:extLst>
                <a:ext uri="{FF2B5EF4-FFF2-40B4-BE49-F238E27FC236}">
                  <a16:creationId xmlns:a16="http://schemas.microsoft.com/office/drawing/2014/main" id="{04DE5A05-4EAF-C0AB-63F4-1C55B870A615}"/>
                </a:ext>
              </a:extLst>
            </p:cNvPr>
            <p:cNvSpPr/>
            <p:nvPr/>
          </p:nvSpPr>
          <p:spPr>
            <a:xfrm>
              <a:off x="5424768" y="3036051"/>
              <a:ext cx="46553" cy="10987"/>
            </a:xfrm>
            <a:custGeom>
              <a:avLst/>
              <a:gdLst/>
              <a:ahLst/>
              <a:cxnLst/>
              <a:rect l="l" t="t" r="r" b="b"/>
              <a:pathLst>
                <a:path w="1466" h="346" extrusionOk="0">
                  <a:moveTo>
                    <a:pt x="180" y="0"/>
                  </a:moveTo>
                  <a:cubicBezTo>
                    <a:pt x="96" y="0"/>
                    <a:pt x="1" y="72"/>
                    <a:pt x="1" y="179"/>
                  </a:cubicBezTo>
                  <a:cubicBezTo>
                    <a:pt x="1" y="274"/>
                    <a:pt x="84" y="346"/>
                    <a:pt x="180" y="346"/>
                  </a:cubicBezTo>
                  <a:lnTo>
                    <a:pt x="1287" y="346"/>
                  </a:lnTo>
                  <a:cubicBezTo>
                    <a:pt x="1370" y="346"/>
                    <a:pt x="1465" y="274"/>
                    <a:pt x="1465" y="179"/>
                  </a:cubicBezTo>
                  <a:cubicBezTo>
                    <a:pt x="1465" y="72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9;p69">
              <a:extLst>
                <a:ext uri="{FF2B5EF4-FFF2-40B4-BE49-F238E27FC236}">
                  <a16:creationId xmlns:a16="http://schemas.microsoft.com/office/drawing/2014/main" id="{65604981-2473-6D89-A319-4C3EAF6BCC8E}"/>
                </a:ext>
              </a:extLst>
            </p:cNvPr>
            <p:cNvSpPr/>
            <p:nvPr/>
          </p:nvSpPr>
          <p:spPr>
            <a:xfrm>
              <a:off x="5506823" y="3036051"/>
              <a:ext cx="46172" cy="10987"/>
            </a:xfrm>
            <a:custGeom>
              <a:avLst/>
              <a:gdLst/>
              <a:ahLst/>
              <a:cxnLst/>
              <a:rect l="l" t="t" r="r" b="b"/>
              <a:pathLst>
                <a:path w="1454" h="346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46"/>
                    <a:pt x="179" y="346"/>
                  </a:cubicBezTo>
                  <a:lnTo>
                    <a:pt x="1275" y="346"/>
                  </a:lnTo>
                  <a:cubicBezTo>
                    <a:pt x="1370" y="346"/>
                    <a:pt x="1453" y="274"/>
                    <a:pt x="1453" y="179"/>
                  </a:cubicBezTo>
                  <a:cubicBezTo>
                    <a:pt x="1453" y="72"/>
                    <a:pt x="1370" y="0"/>
                    <a:pt x="1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70;p69">
              <a:extLst>
                <a:ext uri="{FF2B5EF4-FFF2-40B4-BE49-F238E27FC236}">
                  <a16:creationId xmlns:a16="http://schemas.microsoft.com/office/drawing/2014/main" id="{94EC5779-FE22-D83D-4BE1-7C89FBCC7BD8}"/>
                </a:ext>
              </a:extLst>
            </p:cNvPr>
            <p:cNvSpPr/>
            <p:nvPr/>
          </p:nvSpPr>
          <p:spPr>
            <a:xfrm>
              <a:off x="5343126" y="2930752"/>
              <a:ext cx="46902" cy="33851"/>
            </a:xfrm>
            <a:custGeom>
              <a:avLst/>
              <a:gdLst/>
              <a:ahLst/>
              <a:cxnLst/>
              <a:rect l="l" t="t" r="r" b="b"/>
              <a:pathLst>
                <a:path w="1477" h="1066" extrusionOk="0">
                  <a:moveTo>
                    <a:pt x="1293" y="0"/>
                  </a:moveTo>
                  <a:cubicBezTo>
                    <a:pt x="1250" y="0"/>
                    <a:pt x="1209" y="18"/>
                    <a:pt x="1179" y="54"/>
                  </a:cubicBezTo>
                  <a:lnTo>
                    <a:pt x="572" y="661"/>
                  </a:lnTo>
                  <a:lnTo>
                    <a:pt x="322" y="411"/>
                  </a:lnTo>
                  <a:cubicBezTo>
                    <a:pt x="280" y="375"/>
                    <a:pt x="235" y="358"/>
                    <a:pt x="194" y="358"/>
                  </a:cubicBezTo>
                  <a:cubicBezTo>
                    <a:pt x="152" y="358"/>
                    <a:pt x="113" y="375"/>
                    <a:pt x="84" y="411"/>
                  </a:cubicBezTo>
                  <a:cubicBezTo>
                    <a:pt x="0" y="483"/>
                    <a:pt x="0" y="590"/>
                    <a:pt x="84" y="649"/>
                  </a:cubicBezTo>
                  <a:lnTo>
                    <a:pt x="453" y="1018"/>
                  </a:lnTo>
                  <a:cubicBezTo>
                    <a:pt x="476" y="1054"/>
                    <a:pt x="524" y="1066"/>
                    <a:pt x="572" y="1066"/>
                  </a:cubicBezTo>
                  <a:cubicBezTo>
                    <a:pt x="619" y="1066"/>
                    <a:pt x="655" y="1054"/>
                    <a:pt x="691" y="1018"/>
                  </a:cubicBezTo>
                  <a:lnTo>
                    <a:pt x="1417" y="292"/>
                  </a:lnTo>
                  <a:cubicBezTo>
                    <a:pt x="1477" y="233"/>
                    <a:pt x="1477" y="125"/>
                    <a:pt x="1417" y="54"/>
                  </a:cubicBezTo>
                  <a:cubicBezTo>
                    <a:pt x="1381" y="18"/>
                    <a:pt x="1337" y="0"/>
                    <a:pt x="1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71;p69">
              <a:extLst>
                <a:ext uri="{FF2B5EF4-FFF2-40B4-BE49-F238E27FC236}">
                  <a16:creationId xmlns:a16="http://schemas.microsoft.com/office/drawing/2014/main" id="{0488A815-CD68-DEBA-F675-97DFA124D3A7}"/>
                </a:ext>
              </a:extLst>
            </p:cNvPr>
            <p:cNvSpPr/>
            <p:nvPr/>
          </p:nvSpPr>
          <p:spPr>
            <a:xfrm>
              <a:off x="5506442" y="2930752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2" y="0"/>
                  </a:moveTo>
                  <a:cubicBezTo>
                    <a:pt x="1239" y="0"/>
                    <a:pt x="1197" y="18"/>
                    <a:pt x="1167" y="54"/>
                  </a:cubicBezTo>
                  <a:lnTo>
                    <a:pt x="560" y="661"/>
                  </a:lnTo>
                  <a:lnTo>
                    <a:pt x="310" y="411"/>
                  </a:lnTo>
                  <a:cubicBezTo>
                    <a:pt x="275" y="375"/>
                    <a:pt x="230" y="358"/>
                    <a:pt x="187" y="358"/>
                  </a:cubicBezTo>
                  <a:cubicBezTo>
                    <a:pt x="144" y="358"/>
                    <a:pt x="102" y="375"/>
                    <a:pt x="72" y="411"/>
                  </a:cubicBezTo>
                  <a:cubicBezTo>
                    <a:pt x="1" y="483"/>
                    <a:pt x="1" y="590"/>
                    <a:pt x="72" y="649"/>
                  </a:cubicBezTo>
                  <a:lnTo>
                    <a:pt x="441" y="1018"/>
                  </a:lnTo>
                  <a:cubicBezTo>
                    <a:pt x="477" y="1054"/>
                    <a:pt x="513" y="1066"/>
                    <a:pt x="560" y="1066"/>
                  </a:cubicBezTo>
                  <a:cubicBezTo>
                    <a:pt x="608" y="1066"/>
                    <a:pt x="656" y="1054"/>
                    <a:pt x="679" y="1018"/>
                  </a:cubicBezTo>
                  <a:lnTo>
                    <a:pt x="1406" y="292"/>
                  </a:lnTo>
                  <a:cubicBezTo>
                    <a:pt x="1489" y="233"/>
                    <a:pt x="1489" y="125"/>
                    <a:pt x="1406" y="54"/>
                  </a:cubicBezTo>
                  <a:cubicBezTo>
                    <a:pt x="1370" y="18"/>
                    <a:pt x="1325" y="0"/>
                    <a:pt x="1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72;p69">
              <a:extLst>
                <a:ext uri="{FF2B5EF4-FFF2-40B4-BE49-F238E27FC236}">
                  <a16:creationId xmlns:a16="http://schemas.microsoft.com/office/drawing/2014/main" id="{AF426AC8-78A7-D958-2420-308FE3BCFCBF}"/>
                </a:ext>
              </a:extLst>
            </p:cNvPr>
            <p:cNvSpPr/>
            <p:nvPr/>
          </p:nvSpPr>
          <p:spPr>
            <a:xfrm>
              <a:off x="5424419" y="2977336"/>
              <a:ext cx="47283" cy="34168"/>
            </a:xfrm>
            <a:custGeom>
              <a:avLst/>
              <a:gdLst/>
              <a:ahLst/>
              <a:cxnLst/>
              <a:rect l="l" t="t" r="r" b="b"/>
              <a:pathLst>
                <a:path w="1489" h="1076" extrusionOk="0">
                  <a:moveTo>
                    <a:pt x="1293" y="1"/>
                  </a:moveTo>
                  <a:cubicBezTo>
                    <a:pt x="1250" y="1"/>
                    <a:pt x="1208" y="22"/>
                    <a:pt x="1179" y="63"/>
                  </a:cubicBezTo>
                  <a:lnTo>
                    <a:pt x="572" y="671"/>
                  </a:lnTo>
                  <a:lnTo>
                    <a:pt x="321" y="421"/>
                  </a:lnTo>
                  <a:cubicBezTo>
                    <a:pt x="280" y="379"/>
                    <a:pt x="235" y="358"/>
                    <a:pt x="193" y="358"/>
                  </a:cubicBezTo>
                  <a:cubicBezTo>
                    <a:pt x="152" y="358"/>
                    <a:pt x="113" y="379"/>
                    <a:pt x="83" y="421"/>
                  </a:cubicBezTo>
                  <a:cubicBezTo>
                    <a:pt x="0" y="492"/>
                    <a:pt x="0" y="599"/>
                    <a:pt x="83" y="659"/>
                  </a:cubicBezTo>
                  <a:lnTo>
                    <a:pt x="452" y="1028"/>
                  </a:lnTo>
                  <a:cubicBezTo>
                    <a:pt x="476" y="1052"/>
                    <a:pt x="524" y="1075"/>
                    <a:pt x="572" y="1075"/>
                  </a:cubicBezTo>
                  <a:cubicBezTo>
                    <a:pt x="619" y="1075"/>
                    <a:pt x="655" y="1052"/>
                    <a:pt x="691" y="1028"/>
                  </a:cubicBezTo>
                  <a:lnTo>
                    <a:pt x="1417" y="301"/>
                  </a:lnTo>
                  <a:cubicBezTo>
                    <a:pt x="1488" y="242"/>
                    <a:pt x="1488" y="123"/>
                    <a:pt x="1417" y="63"/>
                  </a:cubicBezTo>
                  <a:cubicBezTo>
                    <a:pt x="1381" y="22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73;p69">
              <a:extLst>
                <a:ext uri="{FF2B5EF4-FFF2-40B4-BE49-F238E27FC236}">
                  <a16:creationId xmlns:a16="http://schemas.microsoft.com/office/drawing/2014/main" id="{5EE6CBC3-0099-8C54-C98B-0867DF844D8F}"/>
                </a:ext>
              </a:extLst>
            </p:cNvPr>
            <p:cNvSpPr/>
            <p:nvPr/>
          </p:nvSpPr>
          <p:spPr>
            <a:xfrm>
              <a:off x="5261453" y="3024143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9" y="0"/>
                  </a:moveTo>
                  <a:cubicBezTo>
                    <a:pt x="1248" y="0"/>
                    <a:pt x="1209" y="18"/>
                    <a:pt x="1179" y="54"/>
                  </a:cubicBezTo>
                  <a:lnTo>
                    <a:pt x="572" y="673"/>
                  </a:lnTo>
                  <a:lnTo>
                    <a:pt x="310" y="411"/>
                  </a:lnTo>
                  <a:cubicBezTo>
                    <a:pt x="274" y="375"/>
                    <a:pt x="230" y="357"/>
                    <a:pt x="186" y="357"/>
                  </a:cubicBezTo>
                  <a:cubicBezTo>
                    <a:pt x="143" y="357"/>
                    <a:pt x="102" y="375"/>
                    <a:pt x="72" y="411"/>
                  </a:cubicBezTo>
                  <a:cubicBezTo>
                    <a:pt x="0" y="494"/>
                    <a:pt x="0" y="590"/>
                    <a:pt x="72" y="649"/>
                  </a:cubicBezTo>
                  <a:lnTo>
                    <a:pt x="453" y="1030"/>
                  </a:lnTo>
                  <a:cubicBezTo>
                    <a:pt x="477" y="1054"/>
                    <a:pt x="524" y="1066"/>
                    <a:pt x="572" y="1066"/>
                  </a:cubicBezTo>
                  <a:cubicBezTo>
                    <a:pt x="608" y="1066"/>
                    <a:pt x="655" y="1054"/>
                    <a:pt x="691" y="1030"/>
                  </a:cubicBezTo>
                  <a:lnTo>
                    <a:pt x="1417" y="292"/>
                  </a:lnTo>
                  <a:cubicBezTo>
                    <a:pt x="1489" y="220"/>
                    <a:pt x="1489" y="113"/>
                    <a:pt x="1417" y="54"/>
                  </a:cubicBezTo>
                  <a:cubicBezTo>
                    <a:pt x="1376" y="18"/>
                    <a:pt x="1331" y="0"/>
                    <a:pt x="12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4;p69">
              <a:extLst>
                <a:ext uri="{FF2B5EF4-FFF2-40B4-BE49-F238E27FC236}">
                  <a16:creationId xmlns:a16="http://schemas.microsoft.com/office/drawing/2014/main" id="{2F920C47-5A5D-314C-C1DA-95F151F6E125}"/>
                </a:ext>
              </a:extLst>
            </p:cNvPr>
            <p:cNvSpPr/>
            <p:nvPr/>
          </p:nvSpPr>
          <p:spPr>
            <a:xfrm>
              <a:off x="5424419" y="2884231"/>
              <a:ext cx="47283" cy="33883"/>
            </a:xfrm>
            <a:custGeom>
              <a:avLst/>
              <a:gdLst/>
              <a:ahLst/>
              <a:cxnLst/>
              <a:rect l="l" t="t" r="r" b="b"/>
              <a:pathLst>
                <a:path w="1489" h="1067" extrusionOk="0">
                  <a:moveTo>
                    <a:pt x="1293" y="1"/>
                  </a:moveTo>
                  <a:cubicBezTo>
                    <a:pt x="1250" y="1"/>
                    <a:pt x="1208" y="19"/>
                    <a:pt x="1179" y="54"/>
                  </a:cubicBezTo>
                  <a:lnTo>
                    <a:pt x="572" y="674"/>
                  </a:lnTo>
                  <a:lnTo>
                    <a:pt x="321" y="412"/>
                  </a:lnTo>
                  <a:cubicBezTo>
                    <a:pt x="280" y="376"/>
                    <a:pt x="235" y="358"/>
                    <a:pt x="193" y="358"/>
                  </a:cubicBezTo>
                  <a:cubicBezTo>
                    <a:pt x="152" y="358"/>
                    <a:pt x="113" y="376"/>
                    <a:pt x="83" y="412"/>
                  </a:cubicBezTo>
                  <a:cubicBezTo>
                    <a:pt x="0" y="495"/>
                    <a:pt x="0" y="590"/>
                    <a:pt x="83" y="650"/>
                  </a:cubicBezTo>
                  <a:lnTo>
                    <a:pt x="452" y="1031"/>
                  </a:lnTo>
                  <a:cubicBezTo>
                    <a:pt x="476" y="1055"/>
                    <a:pt x="524" y="1067"/>
                    <a:pt x="572" y="1067"/>
                  </a:cubicBezTo>
                  <a:cubicBezTo>
                    <a:pt x="619" y="1067"/>
                    <a:pt x="655" y="1055"/>
                    <a:pt x="691" y="1031"/>
                  </a:cubicBezTo>
                  <a:lnTo>
                    <a:pt x="1417" y="293"/>
                  </a:lnTo>
                  <a:cubicBezTo>
                    <a:pt x="1488" y="221"/>
                    <a:pt x="1488" y="114"/>
                    <a:pt x="1417" y="54"/>
                  </a:cubicBezTo>
                  <a:cubicBezTo>
                    <a:pt x="1381" y="19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9380;p69">
            <a:extLst>
              <a:ext uri="{FF2B5EF4-FFF2-40B4-BE49-F238E27FC236}">
                <a16:creationId xmlns:a16="http://schemas.microsoft.com/office/drawing/2014/main" id="{7451A81D-76FD-7E41-D606-4ACA80E3F47E}"/>
              </a:ext>
            </a:extLst>
          </p:cNvPr>
          <p:cNvGrpSpPr/>
          <p:nvPr/>
        </p:nvGrpSpPr>
        <p:grpSpPr>
          <a:xfrm>
            <a:off x="529539" y="4601415"/>
            <a:ext cx="432000" cy="432000"/>
            <a:chOff x="7429366" y="3223183"/>
            <a:chExt cx="334634" cy="333904"/>
          </a:xfrm>
          <a:solidFill>
            <a:schemeClr val="bg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64" name="Google Shape;9381;p69">
              <a:extLst>
                <a:ext uri="{FF2B5EF4-FFF2-40B4-BE49-F238E27FC236}">
                  <a16:creationId xmlns:a16="http://schemas.microsoft.com/office/drawing/2014/main" id="{A42BF7F9-9861-7D14-F610-8A74277F88D5}"/>
                </a:ext>
              </a:extLst>
            </p:cNvPr>
            <p:cNvSpPr/>
            <p:nvPr/>
          </p:nvSpPr>
          <p:spPr>
            <a:xfrm>
              <a:off x="7429366" y="3223183"/>
              <a:ext cx="334634" cy="333904"/>
            </a:xfrm>
            <a:custGeom>
              <a:avLst/>
              <a:gdLst/>
              <a:ahLst/>
              <a:cxnLst/>
              <a:rect l="l" t="t" r="r" b="b"/>
              <a:pathLst>
                <a:path w="10538" h="10515" extrusionOk="0">
                  <a:moveTo>
                    <a:pt x="6978" y="322"/>
                  </a:moveTo>
                  <a:cubicBezTo>
                    <a:pt x="7930" y="322"/>
                    <a:pt x="8716" y="1096"/>
                    <a:pt x="8716" y="2061"/>
                  </a:cubicBezTo>
                  <a:cubicBezTo>
                    <a:pt x="8716" y="2334"/>
                    <a:pt x="8633" y="2644"/>
                    <a:pt x="8478" y="2942"/>
                  </a:cubicBezTo>
                  <a:cubicBezTo>
                    <a:pt x="8478" y="2954"/>
                    <a:pt x="8466" y="2977"/>
                    <a:pt x="8466" y="2977"/>
                  </a:cubicBezTo>
                  <a:cubicBezTo>
                    <a:pt x="8061" y="3823"/>
                    <a:pt x="7276" y="4704"/>
                    <a:pt x="6978" y="5025"/>
                  </a:cubicBezTo>
                  <a:cubicBezTo>
                    <a:pt x="6680" y="4716"/>
                    <a:pt x="5894" y="3835"/>
                    <a:pt x="5490" y="2989"/>
                  </a:cubicBezTo>
                  <a:cubicBezTo>
                    <a:pt x="5490" y="2977"/>
                    <a:pt x="5478" y="2954"/>
                    <a:pt x="5478" y="2942"/>
                  </a:cubicBezTo>
                  <a:cubicBezTo>
                    <a:pt x="5323" y="2632"/>
                    <a:pt x="5240" y="2334"/>
                    <a:pt x="5240" y="2061"/>
                  </a:cubicBezTo>
                  <a:cubicBezTo>
                    <a:pt x="5240" y="1096"/>
                    <a:pt x="6025" y="322"/>
                    <a:pt x="6978" y="322"/>
                  </a:cubicBezTo>
                  <a:close/>
                  <a:moveTo>
                    <a:pt x="5252" y="3227"/>
                  </a:moveTo>
                  <a:cubicBezTo>
                    <a:pt x="5728" y="4192"/>
                    <a:pt x="6597" y="5121"/>
                    <a:pt x="6811" y="5335"/>
                  </a:cubicBezTo>
                  <a:lnTo>
                    <a:pt x="6811" y="5811"/>
                  </a:lnTo>
                  <a:lnTo>
                    <a:pt x="3751" y="6728"/>
                  </a:lnTo>
                  <a:lnTo>
                    <a:pt x="3751" y="3668"/>
                  </a:lnTo>
                  <a:lnTo>
                    <a:pt x="5252" y="3227"/>
                  </a:lnTo>
                  <a:close/>
                  <a:moveTo>
                    <a:pt x="8704" y="3239"/>
                  </a:moveTo>
                  <a:lnTo>
                    <a:pt x="10205" y="3668"/>
                  </a:lnTo>
                  <a:lnTo>
                    <a:pt x="10205" y="6728"/>
                  </a:lnTo>
                  <a:lnTo>
                    <a:pt x="7145" y="5811"/>
                  </a:lnTo>
                  <a:lnTo>
                    <a:pt x="7145" y="5335"/>
                  </a:lnTo>
                  <a:cubicBezTo>
                    <a:pt x="7371" y="5121"/>
                    <a:pt x="8228" y="4192"/>
                    <a:pt x="8704" y="3239"/>
                  </a:cubicBezTo>
                  <a:close/>
                  <a:moveTo>
                    <a:pt x="358" y="2763"/>
                  </a:moveTo>
                  <a:lnTo>
                    <a:pt x="3418" y="3668"/>
                  </a:lnTo>
                  <a:lnTo>
                    <a:pt x="3418" y="6728"/>
                  </a:lnTo>
                  <a:lnTo>
                    <a:pt x="2263" y="6383"/>
                  </a:lnTo>
                  <a:cubicBezTo>
                    <a:pt x="2244" y="6375"/>
                    <a:pt x="2225" y="6372"/>
                    <a:pt x="2208" y="6372"/>
                  </a:cubicBezTo>
                  <a:cubicBezTo>
                    <a:pt x="2136" y="6372"/>
                    <a:pt x="2077" y="6425"/>
                    <a:pt x="2049" y="6502"/>
                  </a:cubicBezTo>
                  <a:cubicBezTo>
                    <a:pt x="2025" y="6585"/>
                    <a:pt x="2084" y="6680"/>
                    <a:pt x="2168" y="6704"/>
                  </a:cubicBezTo>
                  <a:lnTo>
                    <a:pt x="3418" y="7085"/>
                  </a:lnTo>
                  <a:lnTo>
                    <a:pt x="3418" y="10121"/>
                  </a:lnTo>
                  <a:lnTo>
                    <a:pt x="358" y="9204"/>
                  </a:lnTo>
                  <a:lnTo>
                    <a:pt x="358" y="6168"/>
                  </a:lnTo>
                  <a:lnTo>
                    <a:pt x="1513" y="6514"/>
                  </a:lnTo>
                  <a:lnTo>
                    <a:pt x="1561" y="6514"/>
                  </a:lnTo>
                  <a:cubicBezTo>
                    <a:pt x="1632" y="6514"/>
                    <a:pt x="1692" y="6466"/>
                    <a:pt x="1727" y="6394"/>
                  </a:cubicBezTo>
                  <a:cubicBezTo>
                    <a:pt x="1751" y="6311"/>
                    <a:pt x="1692" y="6216"/>
                    <a:pt x="1608" y="6192"/>
                  </a:cubicBezTo>
                  <a:lnTo>
                    <a:pt x="358" y="5811"/>
                  </a:lnTo>
                  <a:lnTo>
                    <a:pt x="358" y="2763"/>
                  </a:lnTo>
                  <a:close/>
                  <a:moveTo>
                    <a:pt x="7145" y="6156"/>
                  </a:moveTo>
                  <a:lnTo>
                    <a:pt x="10205" y="7061"/>
                  </a:lnTo>
                  <a:lnTo>
                    <a:pt x="10205" y="10121"/>
                  </a:lnTo>
                  <a:lnTo>
                    <a:pt x="7145" y="9204"/>
                  </a:lnTo>
                  <a:lnTo>
                    <a:pt x="7145" y="7990"/>
                  </a:lnTo>
                  <a:cubicBezTo>
                    <a:pt x="7145" y="7895"/>
                    <a:pt x="7073" y="7823"/>
                    <a:pt x="6978" y="7823"/>
                  </a:cubicBezTo>
                  <a:cubicBezTo>
                    <a:pt x="6895" y="7823"/>
                    <a:pt x="6811" y="7895"/>
                    <a:pt x="6811" y="7990"/>
                  </a:cubicBezTo>
                  <a:lnTo>
                    <a:pt x="6811" y="9204"/>
                  </a:lnTo>
                  <a:lnTo>
                    <a:pt x="3751" y="10121"/>
                  </a:lnTo>
                  <a:lnTo>
                    <a:pt x="3751" y="7061"/>
                  </a:lnTo>
                  <a:lnTo>
                    <a:pt x="6811" y="6156"/>
                  </a:lnTo>
                  <a:lnTo>
                    <a:pt x="6811" y="7311"/>
                  </a:lnTo>
                  <a:cubicBezTo>
                    <a:pt x="6811" y="7407"/>
                    <a:pt x="6895" y="7478"/>
                    <a:pt x="6978" y="7478"/>
                  </a:cubicBezTo>
                  <a:cubicBezTo>
                    <a:pt x="7073" y="7478"/>
                    <a:pt x="7145" y="7407"/>
                    <a:pt x="7145" y="7311"/>
                  </a:cubicBezTo>
                  <a:lnTo>
                    <a:pt x="7145" y="6156"/>
                  </a:lnTo>
                  <a:close/>
                  <a:moveTo>
                    <a:pt x="6966" y="1"/>
                  </a:moveTo>
                  <a:cubicBezTo>
                    <a:pt x="5823" y="1"/>
                    <a:pt x="4894" y="918"/>
                    <a:pt x="4894" y="2061"/>
                  </a:cubicBezTo>
                  <a:cubicBezTo>
                    <a:pt x="4894" y="2334"/>
                    <a:pt x="4966" y="2632"/>
                    <a:pt x="5085" y="2930"/>
                  </a:cubicBezTo>
                  <a:lnTo>
                    <a:pt x="3573" y="3370"/>
                  </a:lnTo>
                  <a:lnTo>
                    <a:pt x="215" y="2382"/>
                  </a:lnTo>
                  <a:cubicBezTo>
                    <a:pt x="205" y="2375"/>
                    <a:pt x="192" y="2372"/>
                    <a:pt x="179" y="2372"/>
                  </a:cubicBezTo>
                  <a:cubicBezTo>
                    <a:pt x="146" y="2372"/>
                    <a:pt x="106" y="2389"/>
                    <a:pt x="72" y="2406"/>
                  </a:cubicBezTo>
                  <a:cubicBezTo>
                    <a:pt x="25" y="2442"/>
                    <a:pt x="1" y="2477"/>
                    <a:pt x="1" y="2537"/>
                  </a:cubicBezTo>
                  <a:lnTo>
                    <a:pt x="1" y="5954"/>
                  </a:lnTo>
                  <a:lnTo>
                    <a:pt x="1" y="9335"/>
                  </a:lnTo>
                  <a:cubicBezTo>
                    <a:pt x="1" y="9419"/>
                    <a:pt x="37" y="9478"/>
                    <a:pt x="120" y="9502"/>
                  </a:cubicBezTo>
                  <a:lnTo>
                    <a:pt x="3513" y="10514"/>
                  </a:lnTo>
                  <a:lnTo>
                    <a:pt x="3573" y="10514"/>
                  </a:lnTo>
                  <a:lnTo>
                    <a:pt x="6847" y="9550"/>
                  </a:lnTo>
                  <a:cubicBezTo>
                    <a:pt x="6859" y="9562"/>
                    <a:pt x="6883" y="9562"/>
                    <a:pt x="6918" y="9562"/>
                  </a:cubicBezTo>
                  <a:cubicBezTo>
                    <a:pt x="6942" y="9562"/>
                    <a:pt x="6966" y="9562"/>
                    <a:pt x="6990" y="9550"/>
                  </a:cubicBezTo>
                  <a:lnTo>
                    <a:pt x="10264" y="10514"/>
                  </a:lnTo>
                  <a:lnTo>
                    <a:pt x="10312" y="10514"/>
                  </a:lnTo>
                  <a:cubicBezTo>
                    <a:pt x="10335" y="10514"/>
                    <a:pt x="10383" y="10502"/>
                    <a:pt x="10419" y="10490"/>
                  </a:cubicBezTo>
                  <a:cubicBezTo>
                    <a:pt x="10455" y="10454"/>
                    <a:pt x="10490" y="10407"/>
                    <a:pt x="10490" y="10347"/>
                  </a:cubicBezTo>
                  <a:lnTo>
                    <a:pt x="10538" y="6942"/>
                  </a:lnTo>
                  <a:lnTo>
                    <a:pt x="10538" y="3549"/>
                  </a:lnTo>
                  <a:cubicBezTo>
                    <a:pt x="10538" y="3477"/>
                    <a:pt x="10490" y="3418"/>
                    <a:pt x="10419" y="3394"/>
                  </a:cubicBezTo>
                  <a:lnTo>
                    <a:pt x="8835" y="2930"/>
                  </a:lnTo>
                  <a:cubicBezTo>
                    <a:pt x="8954" y="2632"/>
                    <a:pt x="9038" y="2334"/>
                    <a:pt x="9038" y="2061"/>
                  </a:cubicBezTo>
                  <a:cubicBezTo>
                    <a:pt x="9038" y="918"/>
                    <a:pt x="8109" y="1"/>
                    <a:pt x="6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382;p69">
              <a:extLst>
                <a:ext uri="{FF2B5EF4-FFF2-40B4-BE49-F238E27FC236}">
                  <a16:creationId xmlns:a16="http://schemas.microsoft.com/office/drawing/2014/main" id="{78BDEB23-B98E-3B56-28A8-58C37807344D}"/>
                </a:ext>
              </a:extLst>
            </p:cNvPr>
            <p:cNvSpPr/>
            <p:nvPr/>
          </p:nvSpPr>
          <p:spPr>
            <a:xfrm>
              <a:off x="7613514" y="3251541"/>
              <a:ext cx="74878" cy="74529"/>
            </a:xfrm>
            <a:custGeom>
              <a:avLst/>
              <a:gdLst/>
              <a:ahLst/>
              <a:cxnLst/>
              <a:rect l="l" t="t" r="r" b="b"/>
              <a:pathLst>
                <a:path w="2358" h="2347" extrusionOk="0">
                  <a:moveTo>
                    <a:pt x="1179" y="322"/>
                  </a:moveTo>
                  <a:cubicBezTo>
                    <a:pt x="1643" y="322"/>
                    <a:pt x="2012" y="691"/>
                    <a:pt x="2012" y="1156"/>
                  </a:cubicBezTo>
                  <a:cubicBezTo>
                    <a:pt x="2012" y="1620"/>
                    <a:pt x="1643" y="1989"/>
                    <a:pt x="1179" y="1989"/>
                  </a:cubicBezTo>
                  <a:cubicBezTo>
                    <a:pt x="715" y="1989"/>
                    <a:pt x="345" y="1620"/>
                    <a:pt x="345" y="1156"/>
                  </a:cubicBezTo>
                  <a:cubicBezTo>
                    <a:pt x="334" y="703"/>
                    <a:pt x="715" y="322"/>
                    <a:pt x="1179" y="322"/>
                  </a:cubicBezTo>
                  <a:close/>
                  <a:moveTo>
                    <a:pt x="1179" y="1"/>
                  </a:moveTo>
                  <a:cubicBezTo>
                    <a:pt x="524" y="1"/>
                    <a:pt x="0" y="513"/>
                    <a:pt x="0" y="1168"/>
                  </a:cubicBezTo>
                  <a:cubicBezTo>
                    <a:pt x="0" y="1811"/>
                    <a:pt x="524" y="2346"/>
                    <a:pt x="1179" y="2346"/>
                  </a:cubicBezTo>
                  <a:cubicBezTo>
                    <a:pt x="1834" y="2346"/>
                    <a:pt x="2358" y="1822"/>
                    <a:pt x="2358" y="1168"/>
                  </a:cubicBezTo>
                  <a:cubicBezTo>
                    <a:pt x="2358" y="513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9447;p69">
            <a:extLst>
              <a:ext uri="{FF2B5EF4-FFF2-40B4-BE49-F238E27FC236}">
                <a16:creationId xmlns:a16="http://schemas.microsoft.com/office/drawing/2014/main" id="{382E6B52-8321-29E9-56AF-0B3F85B1D142}"/>
              </a:ext>
            </a:extLst>
          </p:cNvPr>
          <p:cNvGrpSpPr/>
          <p:nvPr/>
        </p:nvGrpSpPr>
        <p:grpSpPr>
          <a:xfrm>
            <a:off x="558183" y="3210565"/>
            <a:ext cx="432000" cy="432000"/>
            <a:chOff x="1421638" y="4125629"/>
            <a:chExt cx="374709" cy="374010"/>
          </a:xfrm>
          <a:solidFill>
            <a:schemeClr val="bg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67" name="Google Shape;9448;p69">
              <a:extLst>
                <a:ext uri="{FF2B5EF4-FFF2-40B4-BE49-F238E27FC236}">
                  <a16:creationId xmlns:a16="http://schemas.microsoft.com/office/drawing/2014/main" id="{31E55641-6368-672A-295A-834BA78D2FC9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449;p69">
              <a:extLst>
                <a:ext uri="{FF2B5EF4-FFF2-40B4-BE49-F238E27FC236}">
                  <a16:creationId xmlns:a16="http://schemas.microsoft.com/office/drawing/2014/main" id="{E5DCD7CA-EDD7-4DBD-54A7-B8B72E909AAF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10648;p71">
            <a:extLst>
              <a:ext uri="{FF2B5EF4-FFF2-40B4-BE49-F238E27FC236}">
                <a16:creationId xmlns:a16="http://schemas.microsoft.com/office/drawing/2014/main" id="{5C501AA1-2E91-D9CF-4326-40581EAFF1FF}"/>
              </a:ext>
            </a:extLst>
          </p:cNvPr>
          <p:cNvSpPr/>
          <p:nvPr/>
        </p:nvSpPr>
        <p:spPr>
          <a:xfrm>
            <a:off x="515481" y="5984764"/>
            <a:ext cx="468000" cy="396000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1EC90F59-7F8C-0DAB-136D-418294F7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817" y="6221440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1E133871-582D-E9D6-667D-D7EAE43E9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82" y="6305605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ale com montanhas ao fundo&#10;&#10;Descrição gerada automaticamente">
            <a:extLst>
              <a:ext uri="{FF2B5EF4-FFF2-40B4-BE49-F238E27FC236}">
                <a16:creationId xmlns:a16="http://schemas.microsoft.com/office/drawing/2014/main" id="{F7149064-2E4A-28B0-3493-062025364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8" t="9192" r="8640" b="5957"/>
          <a:stretch/>
        </p:blipFill>
        <p:spPr>
          <a:xfrm>
            <a:off x="2404136" y="146975"/>
            <a:ext cx="9432700" cy="656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52D1175-1D1B-478E-903C-4C7A5F9B3D28}"/>
              </a:ext>
            </a:extLst>
          </p:cNvPr>
          <p:cNvSpPr txBox="1">
            <a:spLocks/>
          </p:cNvSpPr>
          <p:nvPr/>
        </p:nvSpPr>
        <p:spPr>
          <a:xfrm rot="16200000">
            <a:off x="-2830571" y="2814824"/>
            <a:ext cx="6858003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8000" b="1" spc="300">
                <a:solidFill>
                  <a:srgbClr val="82B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LOCALIZAÇÃO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38BFBE1-5FFA-4F3A-98B6-AF15B11999F0}"/>
              </a:ext>
            </a:extLst>
          </p:cNvPr>
          <p:cNvSpPr txBox="1">
            <a:spLocks/>
          </p:cNvSpPr>
          <p:nvPr/>
        </p:nvSpPr>
        <p:spPr>
          <a:xfrm rot="16200000">
            <a:off x="-1947565" y="2814824"/>
            <a:ext cx="6858005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800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FASE 6 E ECOPARQUE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870EEA4-51D6-44BE-B75F-BDE267AA2051}"/>
              </a:ext>
            </a:extLst>
          </p:cNvPr>
          <p:cNvSpPr/>
          <p:nvPr/>
        </p:nvSpPr>
        <p:spPr>
          <a:xfrm>
            <a:off x="0" y="182879"/>
            <a:ext cx="1521129" cy="3344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42014C16-7639-082D-8880-BB8D6B99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5DA2F8A5-E6A0-1A36-154B-409042FCB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69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553FA99-6C79-36EE-2E3A-BF4881EC0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36" y="146975"/>
            <a:ext cx="9432700" cy="6564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52D1175-1D1B-478E-903C-4C7A5F9B3D28}"/>
              </a:ext>
            </a:extLst>
          </p:cNvPr>
          <p:cNvSpPr txBox="1">
            <a:spLocks/>
          </p:cNvSpPr>
          <p:nvPr/>
        </p:nvSpPr>
        <p:spPr>
          <a:xfrm rot="16200000">
            <a:off x="-2830571" y="2814824"/>
            <a:ext cx="6858003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8000" b="1" spc="300">
                <a:solidFill>
                  <a:srgbClr val="82B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LOCALIZAÇÃO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38BFBE1-5FFA-4F3A-98B6-AF15B11999F0}"/>
              </a:ext>
            </a:extLst>
          </p:cNvPr>
          <p:cNvSpPr txBox="1">
            <a:spLocks/>
          </p:cNvSpPr>
          <p:nvPr/>
        </p:nvSpPr>
        <p:spPr>
          <a:xfrm rot="16200000">
            <a:off x="-1947565" y="2814824"/>
            <a:ext cx="6858005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800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FASE 6 E ECOPARQUE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870EEA4-51D6-44BE-B75F-BDE267AA2051}"/>
              </a:ext>
            </a:extLst>
          </p:cNvPr>
          <p:cNvSpPr/>
          <p:nvPr/>
        </p:nvSpPr>
        <p:spPr>
          <a:xfrm>
            <a:off x="0" y="182879"/>
            <a:ext cx="1521129" cy="3344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4C16B90-B803-3359-14EC-7F3F26C0D3B8}"/>
              </a:ext>
            </a:extLst>
          </p:cNvPr>
          <p:cNvSpPr txBox="1"/>
          <p:nvPr/>
        </p:nvSpPr>
        <p:spPr>
          <a:xfrm>
            <a:off x="4183423" y="3672840"/>
            <a:ext cx="2504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pt-BR" sz="2000" b="1">
                <a:solidFill>
                  <a:prstClr val="black">
                    <a:lumMod val="95000"/>
                    <a:lumOff val="5000"/>
                  </a:prstClr>
                </a:solidFill>
                <a:latin typeface="Barlow Semi Condensed" panose="00000506000000000000" pitchFamily="2" charset="0"/>
                <a:cs typeface="Calibri" panose="020F0502020204030204" pitchFamily="34" charset="0"/>
              </a:rPr>
              <a:t>ECOPARQUE</a:t>
            </a:r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8BAD6CA6-79D0-38DB-F662-3E6B53C2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E7022EF1-2FB2-18AE-1CE5-D98F41CC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59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D4AF3-006D-2476-E685-9E8079CE5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F0E754-94B0-7608-304D-3DE9B6207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8622" y="162214"/>
            <a:ext cx="9263722" cy="6564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8DC1A0C-884C-B979-C8FF-84D5E46D9EC7}"/>
              </a:ext>
            </a:extLst>
          </p:cNvPr>
          <p:cNvSpPr txBox="1">
            <a:spLocks/>
          </p:cNvSpPr>
          <p:nvPr/>
        </p:nvSpPr>
        <p:spPr>
          <a:xfrm rot="16200000">
            <a:off x="-2830571" y="2814824"/>
            <a:ext cx="6858003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8000" b="1" spc="300" dirty="0">
                <a:solidFill>
                  <a:srgbClr val="82B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Fase 6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644F5C9-C2BB-E719-8D32-E2FBAEE1A66F}"/>
              </a:ext>
            </a:extLst>
          </p:cNvPr>
          <p:cNvSpPr txBox="1">
            <a:spLocks/>
          </p:cNvSpPr>
          <p:nvPr/>
        </p:nvSpPr>
        <p:spPr>
          <a:xfrm rot="16200000">
            <a:off x="-1947565" y="2814824"/>
            <a:ext cx="6858005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800" dirty="0" err="1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Levantamento</a:t>
            </a:r>
            <a:r>
              <a:rPr lang="en-US" altLang="ko-KR" sz="2800" dirty="0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 </a:t>
            </a:r>
            <a:r>
              <a:rPr lang="en-US" altLang="ko-KR" sz="2800" dirty="0" err="1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Planialtimétrico</a:t>
            </a:r>
            <a:endParaRPr lang="en-US" altLang="ko-KR" sz="2800" dirty="0">
              <a:solidFill>
                <a:srgbClr val="275B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Semi Condensed" panose="00000506000000000000" pitchFamily="2" charset="0"/>
              <a:cs typeface="Arial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EF13242-16DB-FC8B-95C9-1B7BBD0BB62B}"/>
              </a:ext>
            </a:extLst>
          </p:cNvPr>
          <p:cNvSpPr/>
          <p:nvPr/>
        </p:nvSpPr>
        <p:spPr>
          <a:xfrm>
            <a:off x="0" y="182879"/>
            <a:ext cx="1521129" cy="3344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6E84EA0-340B-F825-E6DC-093291F68A49}"/>
              </a:ext>
            </a:extLst>
          </p:cNvPr>
          <p:cNvSpPr txBox="1"/>
          <p:nvPr/>
        </p:nvSpPr>
        <p:spPr>
          <a:xfrm>
            <a:off x="6827520" y="2522913"/>
            <a:ext cx="1152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pt-BR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 Semi Condensed" panose="00000506000000000000" pitchFamily="2" charset="0"/>
                <a:cs typeface="Calibri" panose="020F0502020204030204" pitchFamily="34" charset="0"/>
              </a:rPr>
              <a:t>Fase 6</a:t>
            </a:r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5A681109-FBCB-A987-4758-FC3F67D4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91" y="162214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Aplicativo&#10;&#10;Descrição gerada automaticamente">
            <a:extLst>
              <a:ext uri="{FF2B5EF4-FFF2-40B4-BE49-F238E27FC236}">
                <a16:creationId xmlns:a16="http://schemas.microsoft.com/office/drawing/2014/main" id="{3876DC1F-EDD7-C104-8422-E4BF29A7B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73" y="942943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1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48FDE-C29E-2797-D1FB-CDAA39CF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069130-8338-D51A-5496-49370424F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8623" y="162214"/>
            <a:ext cx="9263719" cy="6564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F0A20E4-D280-39EE-B7BB-6AB14EE1B76C}"/>
              </a:ext>
            </a:extLst>
          </p:cNvPr>
          <p:cNvSpPr txBox="1">
            <a:spLocks/>
          </p:cNvSpPr>
          <p:nvPr/>
        </p:nvSpPr>
        <p:spPr>
          <a:xfrm rot="16200000">
            <a:off x="-2830571" y="2814824"/>
            <a:ext cx="6858003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8000" b="1" spc="300" dirty="0">
                <a:solidFill>
                  <a:srgbClr val="82B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Fase 6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B82B105-5F65-3DA7-9C94-8354FE1955A7}"/>
              </a:ext>
            </a:extLst>
          </p:cNvPr>
          <p:cNvSpPr txBox="1">
            <a:spLocks/>
          </p:cNvSpPr>
          <p:nvPr/>
        </p:nvSpPr>
        <p:spPr>
          <a:xfrm rot="16200000">
            <a:off x="-1947565" y="2814824"/>
            <a:ext cx="6858005" cy="129115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b="1" dirty="0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2047</a:t>
            </a:r>
            <a:r>
              <a:rPr lang="en-US" altLang="ko-KR" sz="2800" dirty="0">
                <a:solidFill>
                  <a:srgbClr val="275B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" panose="00000506000000000000" pitchFamily="2" charset="0"/>
                <a:cs typeface="Arial" pitchFamily="34" charset="0"/>
              </a:rPr>
              <a:t> (Fase 6 e 1a. Etapa do Ecoparque)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674D22C0-FC0E-819E-B585-BA4AF0E3662C}"/>
              </a:ext>
            </a:extLst>
          </p:cNvPr>
          <p:cNvSpPr/>
          <p:nvPr/>
        </p:nvSpPr>
        <p:spPr>
          <a:xfrm>
            <a:off x="0" y="182879"/>
            <a:ext cx="1521129" cy="3344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44AA75B7-D04E-E3A8-0294-062480C6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89" y="182879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CC3E6149-D2A6-0483-F074-286150852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73" y="942943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47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48442-3587-538A-8AD7-E487DAAB2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8442826-8608-6195-0D16-205D098D41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362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4AAC1A-F67E-BF6B-5E30-2CF5409D24BD}"/>
              </a:ext>
            </a:extLst>
          </p:cNvPr>
          <p:cNvSpPr/>
          <p:nvPr/>
        </p:nvSpPr>
        <p:spPr>
          <a:xfrm>
            <a:off x="0" y="-26262"/>
            <a:ext cx="12192000" cy="688426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Barlow Semi Condensed Black" panose="00000A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5B4EF9-C20A-22F8-4A07-DC5C88939CB1}"/>
              </a:ext>
            </a:extLst>
          </p:cNvPr>
          <p:cNvSpPr/>
          <p:nvPr/>
        </p:nvSpPr>
        <p:spPr>
          <a:xfrm>
            <a:off x="2720159" y="2007370"/>
            <a:ext cx="67516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200" b="0" i="0" u="none" strike="noStrike" kern="1200" cap="none" spc="6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arlow Semi Condensed Black" panose="00000A06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CENTRAL DE TRATAMENTO DE RESÍDUOS SÓLIDOS LESTE DO MUNICÍPIO DE SÃO PAULO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A8E5F-B83F-AC05-077D-50DC9C1DA101}"/>
              </a:ext>
            </a:extLst>
          </p:cNvPr>
          <p:cNvSpPr txBox="1"/>
          <p:nvPr/>
        </p:nvSpPr>
        <p:spPr>
          <a:xfrm>
            <a:off x="3643240" y="4433223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3200" b="1" dirty="0">
                <a:solidFill>
                  <a:srgbClr val="FFFF00"/>
                </a:solidFill>
                <a:latin typeface="Barlow Semi Condensed" panose="00000506000000000000" pitchFamily="2" charset="0"/>
              </a:rPr>
              <a:t>ECOPARQUE LESTE E FASE 6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80C7B83-C128-8F66-BDBF-FBF992FC4040}"/>
              </a:ext>
            </a:extLst>
          </p:cNvPr>
          <p:cNvSpPr txBox="1"/>
          <p:nvPr/>
        </p:nvSpPr>
        <p:spPr>
          <a:xfrm>
            <a:off x="5198962" y="631713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b="1">
                <a:solidFill>
                  <a:schemeClr val="bg2"/>
                </a:solidFill>
                <a:latin typeface="Barlow Semi Condensed" panose="00000506000000000000" pitchFamily="2" charset="0"/>
              </a:rPr>
              <a:t>NOVEMBRO/2024</a:t>
            </a:r>
          </a:p>
        </p:txBody>
      </p:sp>
      <p:pic>
        <p:nvPicPr>
          <p:cNvPr id="13" name="Picture 8" descr="EcoUrbisGr">
            <a:extLst>
              <a:ext uri="{FF2B5EF4-FFF2-40B4-BE49-F238E27FC236}">
                <a16:creationId xmlns:a16="http://schemas.microsoft.com/office/drawing/2014/main" id="{85B0AF2B-D22C-2678-15E9-A75E12CF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6675"/>
            <a:ext cx="1066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8F719179-8350-7CF7-C483-CE16BBB8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58" y="5584400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DCF0116-F679-154F-7B57-CE9A43CC0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251" y="5649515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3076">
            <a:extLst>
              <a:ext uri="{FF2B5EF4-FFF2-40B4-BE49-F238E27FC236}">
                <a16:creationId xmlns:a16="http://schemas.microsoft.com/office/drawing/2014/main" id="{C366A945-95DE-2F3C-D20F-75D2BA9C6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15666"/>
          <a:stretch>
            <a:fillRect/>
          </a:stretch>
        </p:blipFill>
        <p:spPr bwMode="auto">
          <a:xfrm>
            <a:off x="1752600" y="1987551"/>
            <a:ext cx="8610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19" name="Group 2053">
            <a:extLst>
              <a:ext uri="{FF2B5EF4-FFF2-40B4-BE49-F238E27FC236}">
                <a16:creationId xmlns:a16="http://schemas.microsoft.com/office/drawing/2014/main" id="{0241A0C0-574E-3063-D1BF-7A2D51A47E02}"/>
              </a:ext>
            </a:extLst>
          </p:cNvPr>
          <p:cNvGrpSpPr>
            <a:grpSpLocks/>
          </p:cNvGrpSpPr>
          <p:nvPr/>
        </p:nvGrpSpPr>
        <p:grpSpPr bwMode="auto">
          <a:xfrm>
            <a:off x="2044700" y="228600"/>
            <a:ext cx="7023100" cy="381000"/>
            <a:chOff x="328" y="144"/>
            <a:chExt cx="4424" cy="240"/>
          </a:xfrm>
        </p:grpSpPr>
        <p:sp>
          <p:nvSpPr>
            <p:cNvPr id="60420" name="Rectangle 2054">
              <a:extLst>
                <a:ext uri="{FF2B5EF4-FFF2-40B4-BE49-F238E27FC236}">
                  <a16:creationId xmlns:a16="http://schemas.microsoft.com/office/drawing/2014/main" id="{D389096D-ABCD-178D-5467-56DB7F35B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44"/>
              <a:ext cx="4416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CCFF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pt-BR" altLang="pt-BR"/>
            </a:p>
          </p:txBody>
        </p:sp>
        <p:sp>
          <p:nvSpPr>
            <p:cNvPr id="60421" name="Rectangle 2055">
              <a:extLst>
                <a:ext uri="{FF2B5EF4-FFF2-40B4-BE49-F238E27FC236}">
                  <a16:creationId xmlns:a16="http://schemas.microsoft.com/office/drawing/2014/main" id="{519676A7-524F-F580-3511-933C5EE3B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" y="144"/>
              <a:ext cx="44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</a:pPr>
              <a:r>
                <a:rPr lang="en-US" altLang="pt-BR" sz="2000" i="0">
                  <a:solidFill>
                    <a:srgbClr val="003366"/>
                  </a:solidFill>
                </a:rPr>
                <a:t>Aterro Sanitário Sítio São João</a:t>
              </a:r>
              <a:endParaRPr lang="pt-BR" altLang="pt-BR" sz="2000" i="0">
                <a:solidFill>
                  <a:srgbClr val="003366"/>
                </a:solidFill>
              </a:endParaRPr>
            </a:p>
          </p:txBody>
        </p:sp>
      </p:grpSp>
      <p:sp>
        <p:nvSpPr>
          <p:cNvPr id="2" name="Rectangle 18">
            <a:extLst>
              <a:ext uri="{FF2B5EF4-FFF2-40B4-BE49-F238E27FC236}">
                <a16:creationId xmlns:a16="http://schemas.microsoft.com/office/drawing/2014/main" id="{100A00EA-B29D-A242-1CD9-C90827EE2372}"/>
              </a:ext>
            </a:extLst>
          </p:cNvPr>
          <p:cNvSpPr/>
          <p:nvPr/>
        </p:nvSpPr>
        <p:spPr>
          <a:xfrm>
            <a:off x="2117" y="0"/>
            <a:ext cx="332439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23781D41-EE92-5889-70DC-9618A526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55" y="6117842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2551D369-F80F-91A8-970B-B0D62EE42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56" y="294357"/>
            <a:ext cx="976688" cy="42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 descr="Foto-2.jpg">
            <a:extLst>
              <a:ext uri="{FF2B5EF4-FFF2-40B4-BE49-F238E27FC236}">
                <a16:creationId xmlns:a16="http://schemas.microsoft.com/office/drawing/2014/main" id="{74361441-18B7-DE40-F3A0-56DB5F17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971550"/>
            <a:ext cx="83883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899" name="Group 2053">
            <a:extLst>
              <a:ext uri="{FF2B5EF4-FFF2-40B4-BE49-F238E27FC236}">
                <a16:creationId xmlns:a16="http://schemas.microsoft.com/office/drawing/2014/main" id="{F783EDE6-098D-1107-31F0-B78E0736D839}"/>
              </a:ext>
            </a:extLst>
          </p:cNvPr>
          <p:cNvGrpSpPr>
            <a:grpSpLocks/>
          </p:cNvGrpSpPr>
          <p:nvPr/>
        </p:nvGrpSpPr>
        <p:grpSpPr bwMode="auto">
          <a:xfrm>
            <a:off x="2044700" y="228600"/>
            <a:ext cx="7023100" cy="381000"/>
            <a:chOff x="328" y="144"/>
            <a:chExt cx="4424" cy="240"/>
          </a:xfrm>
        </p:grpSpPr>
        <p:sp>
          <p:nvSpPr>
            <p:cNvPr id="80900" name="Rectangle 2054">
              <a:extLst>
                <a:ext uri="{FF2B5EF4-FFF2-40B4-BE49-F238E27FC236}">
                  <a16:creationId xmlns:a16="http://schemas.microsoft.com/office/drawing/2014/main" id="{4673A4C2-4324-654E-575B-78C927877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44"/>
              <a:ext cx="4416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CCFF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pt-BR" altLang="pt-BR"/>
            </a:p>
          </p:txBody>
        </p:sp>
        <p:sp>
          <p:nvSpPr>
            <p:cNvPr id="80901" name="Rectangle 2055">
              <a:extLst>
                <a:ext uri="{FF2B5EF4-FFF2-40B4-BE49-F238E27FC236}">
                  <a16:creationId xmlns:a16="http://schemas.microsoft.com/office/drawing/2014/main" id="{87AAF425-E9A7-0EB6-B266-920BEC4C3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" y="144"/>
              <a:ext cx="44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</a:pPr>
              <a:r>
                <a:rPr lang="en-US" altLang="pt-BR" sz="2000" i="0">
                  <a:solidFill>
                    <a:srgbClr val="003366"/>
                  </a:solidFill>
                </a:rPr>
                <a:t>Aterro Sanitário Sítio São João</a:t>
              </a:r>
              <a:endParaRPr lang="pt-BR" altLang="pt-BR" sz="2000" i="0">
                <a:solidFill>
                  <a:srgbClr val="003366"/>
                </a:solidFill>
              </a:endParaRPr>
            </a:p>
          </p:txBody>
        </p:sp>
      </p:grpSp>
      <p:sp>
        <p:nvSpPr>
          <p:cNvPr id="2" name="Rectangle 18">
            <a:extLst>
              <a:ext uri="{FF2B5EF4-FFF2-40B4-BE49-F238E27FC236}">
                <a16:creationId xmlns:a16="http://schemas.microsoft.com/office/drawing/2014/main" id="{05C30ED1-EFCF-B8B8-E121-688FAC1868F8}"/>
              </a:ext>
            </a:extLst>
          </p:cNvPr>
          <p:cNvSpPr/>
          <p:nvPr/>
        </p:nvSpPr>
        <p:spPr>
          <a:xfrm>
            <a:off x="2117" y="0"/>
            <a:ext cx="332439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4217AFA6-F36C-B4B1-57A3-F95A7C15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55" y="6117842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04121911-F39A-E06F-D01F-BADEA96C2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56" y="294357"/>
            <a:ext cx="976688" cy="42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35" name="Picture 27">
            <a:extLst>
              <a:ext uri="{FF2B5EF4-FFF2-40B4-BE49-F238E27FC236}">
                <a16:creationId xmlns:a16="http://schemas.microsoft.com/office/drawing/2014/main" id="{A4130508-7A48-A9C0-E26C-E3A563EA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074738"/>
            <a:ext cx="838835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40" name="Picture 32">
            <a:extLst>
              <a:ext uri="{FF2B5EF4-FFF2-40B4-BE49-F238E27FC236}">
                <a16:creationId xmlns:a16="http://schemas.microsoft.com/office/drawing/2014/main" id="{A38F818B-7A4E-0CA0-986E-F1A5923C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074738"/>
            <a:ext cx="83883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4" name="Group 2053">
            <a:extLst>
              <a:ext uri="{FF2B5EF4-FFF2-40B4-BE49-F238E27FC236}">
                <a16:creationId xmlns:a16="http://schemas.microsoft.com/office/drawing/2014/main" id="{3397FDB2-85F9-BB28-E97B-0C3DDEE60FED}"/>
              </a:ext>
            </a:extLst>
          </p:cNvPr>
          <p:cNvGrpSpPr>
            <a:grpSpLocks/>
          </p:cNvGrpSpPr>
          <p:nvPr/>
        </p:nvGrpSpPr>
        <p:grpSpPr bwMode="auto">
          <a:xfrm>
            <a:off x="2044700" y="228600"/>
            <a:ext cx="7023100" cy="381000"/>
            <a:chOff x="328" y="144"/>
            <a:chExt cx="4424" cy="240"/>
          </a:xfrm>
        </p:grpSpPr>
        <p:sp>
          <p:nvSpPr>
            <p:cNvPr id="51205" name="Rectangle 2054">
              <a:extLst>
                <a:ext uri="{FF2B5EF4-FFF2-40B4-BE49-F238E27FC236}">
                  <a16:creationId xmlns:a16="http://schemas.microsoft.com/office/drawing/2014/main" id="{9ADF9729-FFA9-C95E-93E3-3C226A397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44"/>
              <a:ext cx="4416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99CCFF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pt-BR" altLang="pt-BR"/>
            </a:p>
          </p:txBody>
        </p:sp>
        <p:sp>
          <p:nvSpPr>
            <p:cNvPr id="51206" name="Rectangle 2055">
              <a:extLst>
                <a:ext uri="{FF2B5EF4-FFF2-40B4-BE49-F238E27FC236}">
                  <a16:creationId xmlns:a16="http://schemas.microsoft.com/office/drawing/2014/main" id="{6858FF41-0E91-161C-A138-178EDAD97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" y="144"/>
              <a:ext cx="44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bg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</a:pPr>
              <a:r>
                <a:rPr lang="en-US" altLang="pt-BR" sz="2000" i="0">
                  <a:solidFill>
                    <a:srgbClr val="003366"/>
                  </a:solidFill>
                </a:rPr>
                <a:t>Aterro Sanitário Sítio São João</a:t>
              </a:r>
              <a:endParaRPr lang="pt-BR" altLang="pt-BR" sz="2000" i="0">
                <a:solidFill>
                  <a:srgbClr val="003366"/>
                </a:solidFill>
              </a:endParaRPr>
            </a:p>
          </p:txBody>
        </p:sp>
      </p:grpSp>
      <p:sp>
        <p:nvSpPr>
          <p:cNvPr id="2" name="Rectangle 18">
            <a:extLst>
              <a:ext uri="{FF2B5EF4-FFF2-40B4-BE49-F238E27FC236}">
                <a16:creationId xmlns:a16="http://schemas.microsoft.com/office/drawing/2014/main" id="{173066EF-DEA6-56CB-CEAD-DA1944274E69}"/>
              </a:ext>
            </a:extLst>
          </p:cNvPr>
          <p:cNvSpPr/>
          <p:nvPr/>
        </p:nvSpPr>
        <p:spPr>
          <a:xfrm>
            <a:off x="2117" y="0"/>
            <a:ext cx="332439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DCAD5F82-5518-A271-687D-E69D4B0A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55" y="6117842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F0F36EFD-6165-702B-6211-4DA840F1F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56" y="294357"/>
            <a:ext cx="976688" cy="42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4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Cinrurão">
            <a:extLst>
              <a:ext uri="{FF2B5EF4-FFF2-40B4-BE49-F238E27FC236}">
                <a16:creationId xmlns:a16="http://schemas.microsoft.com/office/drawing/2014/main" id="{C07C5E2D-9ADA-C39B-7C46-9ADE57EA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53" y="1186011"/>
            <a:ext cx="8422094" cy="53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053">
            <a:extLst>
              <a:ext uri="{FF2B5EF4-FFF2-40B4-BE49-F238E27FC236}">
                <a16:creationId xmlns:a16="http://schemas.microsoft.com/office/drawing/2014/main" id="{BBDC5B61-9B83-5FF9-F5AC-80F030183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7010400" cy="60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99CCFF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93188" name="Rectangle 2054">
            <a:extLst>
              <a:ext uri="{FF2B5EF4-FFF2-40B4-BE49-F238E27FC236}">
                <a16:creationId xmlns:a16="http://schemas.microsoft.com/office/drawing/2014/main" id="{44816E39-B5F0-E0F0-19C1-7336730A0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228600"/>
            <a:ext cx="7010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pt-BR" sz="2000" i="0" dirty="0">
                <a:solidFill>
                  <a:srgbClr val="003366"/>
                </a:solidFill>
              </a:rPr>
              <a:t>Central de </a:t>
            </a:r>
            <a:r>
              <a:rPr lang="en-US" altLang="pt-BR" sz="2000" i="0" dirty="0" err="1">
                <a:solidFill>
                  <a:srgbClr val="003366"/>
                </a:solidFill>
              </a:rPr>
              <a:t>Tratamento</a:t>
            </a:r>
            <a:r>
              <a:rPr lang="en-US" altLang="pt-BR" sz="2000" i="0" dirty="0">
                <a:solidFill>
                  <a:srgbClr val="003366"/>
                </a:solidFill>
              </a:rPr>
              <a:t> de </a:t>
            </a:r>
            <a:r>
              <a:rPr lang="en-US" altLang="pt-BR" sz="2000" i="0" dirty="0" err="1">
                <a:solidFill>
                  <a:srgbClr val="003366"/>
                </a:solidFill>
              </a:rPr>
              <a:t>Resíduos</a:t>
            </a:r>
            <a:r>
              <a:rPr lang="en-US" altLang="pt-BR" sz="2000" i="0" dirty="0">
                <a:solidFill>
                  <a:srgbClr val="003366"/>
                </a:solidFill>
              </a:rPr>
              <a:t> Leste - CTL</a:t>
            </a:r>
            <a:endParaRPr lang="pt-BR" altLang="pt-BR" sz="2000" i="0" dirty="0">
              <a:solidFill>
                <a:srgbClr val="003366"/>
              </a:solidFill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643ECA83-0323-75FA-591E-70485326AA93}"/>
              </a:ext>
            </a:extLst>
          </p:cNvPr>
          <p:cNvSpPr/>
          <p:nvPr/>
        </p:nvSpPr>
        <p:spPr>
          <a:xfrm>
            <a:off x="0" y="0"/>
            <a:ext cx="332439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B3067286-312B-6B06-3EFF-EF31C97D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55" y="6117842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804EC2C-2BDF-E36B-0278-BD5A0F65E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56" y="294357"/>
            <a:ext cx="976688" cy="4207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upo 11">
            <a:extLst>
              <a:ext uri="{FF2B5EF4-FFF2-40B4-BE49-F238E27FC236}">
                <a16:creationId xmlns:a16="http://schemas.microsoft.com/office/drawing/2014/main" id="{BE692FCA-97E1-1CDF-2016-91DD7B1314D4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90575"/>
            <a:ext cx="9144000" cy="6129338"/>
            <a:chOff x="0" y="789927"/>
            <a:chExt cx="9144000" cy="6130569"/>
          </a:xfrm>
        </p:grpSpPr>
        <p:pic>
          <p:nvPicPr>
            <p:cNvPr id="95237" name="Imagem 1">
              <a:extLst>
                <a:ext uri="{FF2B5EF4-FFF2-40B4-BE49-F238E27FC236}">
                  <a16:creationId xmlns:a16="http://schemas.microsoft.com/office/drawing/2014/main" id="{357A4E1D-D85E-FFE8-A97D-005564005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9927"/>
              <a:ext cx="9144000" cy="6130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5238" name="Grupo 6">
              <a:extLst>
                <a:ext uri="{FF2B5EF4-FFF2-40B4-BE49-F238E27FC236}">
                  <a16:creationId xmlns:a16="http://schemas.microsoft.com/office/drawing/2014/main" id="{DE430194-C47B-CE39-2486-72168E51C6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9771" y="1065648"/>
              <a:ext cx="2144485" cy="955119"/>
              <a:chOff x="6519665" y="1318999"/>
              <a:chExt cx="2144485" cy="955119"/>
            </a:xfrm>
          </p:grpSpPr>
          <p:cxnSp>
            <p:nvCxnSpPr>
              <p:cNvPr id="14" name="Conector de seta reta 13">
                <a:extLst>
                  <a:ext uri="{FF2B5EF4-FFF2-40B4-BE49-F238E27FC236}">
                    <a16:creationId xmlns:a16="http://schemas.microsoft.com/office/drawing/2014/main" id="{73116245-7A29-6EF0-CBA8-B2EB71DF8603}"/>
                  </a:ext>
                </a:extLst>
              </p:cNvPr>
              <p:cNvCxnSpPr/>
              <p:nvPr/>
            </p:nvCxnSpPr>
            <p:spPr>
              <a:xfrm flipH="1">
                <a:off x="6520119" y="1780026"/>
                <a:ext cx="458788" cy="4938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243" name="CaixaDeTexto 16">
                <a:extLst>
                  <a:ext uri="{FF2B5EF4-FFF2-40B4-BE49-F238E27FC236}">
                    <a16:creationId xmlns:a16="http://schemas.microsoft.com/office/drawing/2014/main" id="{09BC463D-A838-46A2-CD21-79637332E1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7744" y="1318999"/>
                <a:ext cx="1686406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/>
                <a:r>
                  <a:rPr lang="pt-BR" altLang="pt-BR" sz="1200" b="1">
                    <a:solidFill>
                      <a:schemeClr val="tx1"/>
                    </a:solidFill>
                  </a:rPr>
                  <a:t>Central de Tratamento de Resíduos Leste - CTL</a:t>
                </a:r>
              </a:p>
            </p:txBody>
          </p:sp>
        </p:grpSp>
        <p:grpSp>
          <p:nvGrpSpPr>
            <p:cNvPr id="95239" name="Grupo 2">
              <a:extLst>
                <a:ext uri="{FF2B5EF4-FFF2-40B4-BE49-F238E27FC236}">
                  <a16:creationId xmlns:a16="http://schemas.microsoft.com/office/drawing/2014/main" id="{BB58CFA2-0D31-5715-A864-6EFBDBC06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738" y="1418520"/>
              <a:ext cx="1928697" cy="724228"/>
              <a:chOff x="3127716" y="1167530"/>
              <a:chExt cx="1928697" cy="724228"/>
            </a:xfrm>
          </p:grpSpPr>
          <p:sp>
            <p:nvSpPr>
              <p:cNvPr id="95240" name="CaixaDeTexto 17">
                <a:extLst>
                  <a:ext uri="{FF2B5EF4-FFF2-40B4-BE49-F238E27FC236}">
                    <a16:creationId xmlns:a16="http://schemas.microsoft.com/office/drawing/2014/main" id="{9F2CFB1E-2229-20AC-323E-949ABAD35A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9500" y="1167530"/>
                <a:ext cx="1436913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/>
                <a:r>
                  <a:rPr lang="pt-BR" altLang="pt-BR" sz="1200" b="1">
                    <a:solidFill>
                      <a:schemeClr val="tx1"/>
                    </a:solidFill>
                  </a:rPr>
                  <a:t>Aterro Sanitário Sítio São João</a:t>
                </a:r>
              </a:p>
            </p:txBody>
          </p:sp>
          <p:cxnSp>
            <p:nvCxnSpPr>
              <p:cNvPr id="16" name="Conector de seta reta 15">
                <a:extLst>
                  <a:ext uri="{FF2B5EF4-FFF2-40B4-BE49-F238E27FC236}">
                    <a16:creationId xmlns:a16="http://schemas.microsoft.com/office/drawing/2014/main" id="{4082CD9F-E981-6A29-D48A-61597DCC158E}"/>
                  </a:ext>
                </a:extLst>
              </p:cNvPr>
              <p:cNvCxnSpPr/>
              <p:nvPr/>
            </p:nvCxnSpPr>
            <p:spPr>
              <a:xfrm flipH="1">
                <a:off x="3127716" y="1647234"/>
                <a:ext cx="468312" cy="2445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235" name="Rectangle 2053">
            <a:extLst>
              <a:ext uri="{FF2B5EF4-FFF2-40B4-BE49-F238E27FC236}">
                <a16:creationId xmlns:a16="http://schemas.microsoft.com/office/drawing/2014/main" id="{9244AA85-F851-69F0-7696-9A3AE31D4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7010400" cy="60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99CCFF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95236" name="Rectangle 2054">
            <a:extLst>
              <a:ext uri="{FF2B5EF4-FFF2-40B4-BE49-F238E27FC236}">
                <a16:creationId xmlns:a16="http://schemas.microsoft.com/office/drawing/2014/main" id="{0E2D8EE5-0CBA-EFAB-0FDA-75F736FCE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228600"/>
            <a:ext cx="7010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pt-BR" sz="2000" i="0" dirty="0">
                <a:solidFill>
                  <a:srgbClr val="003366"/>
                </a:solidFill>
              </a:rPr>
              <a:t>Central de </a:t>
            </a:r>
            <a:r>
              <a:rPr lang="en-US" altLang="pt-BR" sz="2000" i="0" dirty="0" err="1">
                <a:solidFill>
                  <a:srgbClr val="003366"/>
                </a:solidFill>
              </a:rPr>
              <a:t>Tratamento</a:t>
            </a:r>
            <a:r>
              <a:rPr lang="en-US" altLang="pt-BR" sz="2000" i="0" dirty="0">
                <a:solidFill>
                  <a:srgbClr val="003366"/>
                </a:solidFill>
              </a:rPr>
              <a:t> de </a:t>
            </a:r>
            <a:r>
              <a:rPr lang="en-US" altLang="pt-BR" sz="2000" i="0" dirty="0" err="1">
                <a:solidFill>
                  <a:srgbClr val="003366"/>
                </a:solidFill>
              </a:rPr>
              <a:t>Resíduos</a:t>
            </a:r>
            <a:r>
              <a:rPr lang="en-US" altLang="pt-BR" sz="2000" i="0" dirty="0">
                <a:solidFill>
                  <a:srgbClr val="003366"/>
                </a:solidFill>
              </a:rPr>
              <a:t> Leste - CTL</a:t>
            </a:r>
            <a:endParaRPr lang="pt-BR" altLang="pt-BR" sz="2000" i="0" dirty="0">
              <a:solidFill>
                <a:srgbClr val="003366"/>
              </a:solidFill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372CAB06-E762-85D0-6E2C-F977347D06D3}"/>
              </a:ext>
            </a:extLst>
          </p:cNvPr>
          <p:cNvSpPr/>
          <p:nvPr/>
        </p:nvSpPr>
        <p:spPr>
          <a:xfrm>
            <a:off x="0" y="0"/>
            <a:ext cx="332439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3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6965F4EC-20E4-E359-BC8B-B0F77E47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DDC91E3E-3D6A-55C4-49FB-215CF47F0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67A22EB-71E5-4E77-8BE8-89CAD31DD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43" y="588578"/>
            <a:ext cx="8714113" cy="6128845"/>
          </a:xfrm>
          <a:prstGeom prst="rect">
            <a:avLst/>
          </a:prstGeom>
        </p:spPr>
      </p:pic>
      <p:grpSp>
        <p:nvGrpSpPr>
          <p:cNvPr id="189" name="Google Shape;189;p28"/>
          <p:cNvGrpSpPr/>
          <p:nvPr/>
        </p:nvGrpSpPr>
        <p:grpSpPr>
          <a:xfrm flipH="1">
            <a:off x="8505823" y="-62140"/>
            <a:ext cx="3686177" cy="6920140"/>
            <a:chOff x="0" y="-9525"/>
            <a:chExt cx="2807730" cy="5190105"/>
          </a:xfrm>
          <a:solidFill>
            <a:schemeClr val="bg2"/>
          </a:solidFill>
        </p:grpSpPr>
        <p:sp>
          <p:nvSpPr>
            <p:cNvPr id="190" name="Google Shape;190;p28"/>
            <p:cNvSpPr/>
            <p:nvPr/>
          </p:nvSpPr>
          <p:spPr>
            <a:xfrm>
              <a:off x="266702" y="-9525"/>
              <a:ext cx="2541028" cy="5190105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9" name="Text Box 1044">
            <a:extLst>
              <a:ext uri="{FF2B5EF4-FFF2-40B4-BE49-F238E27FC236}">
                <a16:creationId xmlns:a16="http://schemas.microsoft.com/office/drawing/2014/main" id="{A57767A2-75FE-4AC8-BDAB-09E632728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828" y="2435948"/>
            <a:ext cx="17399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12700" algn="ctr">
              <a:spcBef>
                <a:spcPct val="50000"/>
              </a:spcBef>
            </a:pPr>
            <a:r>
              <a:rPr lang="pt-BR" altLang="pt-BR" sz="1200" b="1" i="0">
                <a:solidFill>
                  <a:schemeClr val="tx1">
                    <a:lumMod val="50000"/>
                  </a:schemeClr>
                </a:solidFill>
                <a:latin typeface="Barlow Semi Condensed Light" panose="020B0604020202020204" pitchFamily="2" charset="0"/>
              </a:rPr>
              <a:t>CTL</a:t>
            </a:r>
          </a:p>
          <a:p>
            <a:pPr indent="12700" algn="ctr">
              <a:spcBef>
                <a:spcPct val="50000"/>
              </a:spcBef>
            </a:pPr>
            <a:r>
              <a:rPr lang="pt-BR" altLang="pt-BR" sz="1200" b="1">
                <a:solidFill>
                  <a:schemeClr val="tx1">
                    <a:lumMod val="50000"/>
                  </a:schemeClr>
                </a:solidFill>
                <a:latin typeface="Barlow Semi Condensed Light" panose="020B0604020202020204" pitchFamily="2" charset="0"/>
              </a:rPr>
              <a:t>ÁREA 2</a:t>
            </a:r>
            <a:endParaRPr lang="pt-BR" altLang="pt-BR" sz="1200" b="1" i="0">
              <a:solidFill>
                <a:schemeClr val="tx1">
                  <a:lumMod val="50000"/>
                </a:schemeClr>
              </a:solidFill>
              <a:latin typeface="Barlow Semi Condensed Light" panose="020B0604020202020204" pitchFamily="2" charset="0"/>
            </a:endParaRPr>
          </a:p>
        </p:txBody>
      </p:sp>
      <p:sp>
        <p:nvSpPr>
          <p:cNvPr id="29" name="Text Box 1044">
            <a:extLst>
              <a:ext uri="{FF2B5EF4-FFF2-40B4-BE49-F238E27FC236}">
                <a16:creationId xmlns:a16="http://schemas.microsoft.com/office/drawing/2014/main" id="{6756B268-134A-41CB-AB92-90F1DC73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182" y="4705772"/>
            <a:ext cx="19480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12700" algn="ctr">
              <a:spcBef>
                <a:spcPct val="50000"/>
              </a:spcBef>
            </a:pPr>
            <a:r>
              <a:rPr lang="pt-BR" altLang="pt-BR" sz="1200" b="1" dirty="0">
                <a:solidFill>
                  <a:srgbClr val="C00000"/>
                </a:solidFill>
                <a:latin typeface="Barlow Semi Condensed Light" panose="020B0604020202020204" pitchFamily="2" charset="0"/>
              </a:rPr>
              <a:t>FASE 6</a:t>
            </a:r>
            <a:endParaRPr lang="pt-BR" altLang="pt-BR" sz="1200" b="1" i="0" dirty="0">
              <a:solidFill>
                <a:srgbClr val="C00000"/>
              </a:solidFill>
              <a:latin typeface="Barlow Semi Condensed Light" panose="020B0604020202020204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45BAE0-344A-6617-75AB-2C4CCA86C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161" y="73890"/>
            <a:ext cx="7011008" cy="646232"/>
          </a:xfrm>
          <a:prstGeom prst="rect">
            <a:avLst/>
          </a:prstGeom>
        </p:spPr>
      </p:pic>
      <p:pic>
        <p:nvPicPr>
          <p:cNvPr id="6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93F6090F-A22C-583E-E708-2B2A484D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Aplicativo&#10;&#10;Descrição gerada automaticamente">
            <a:extLst>
              <a:ext uri="{FF2B5EF4-FFF2-40B4-BE49-F238E27FC236}">
                <a16:creationId xmlns:a16="http://schemas.microsoft.com/office/drawing/2014/main" id="{EC8871A5-C302-F3C2-5C64-B825AF992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6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5112B-71FF-CEB9-3E99-F5538200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>
            <a:extLst>
              <a:ext uri="{FF2B5EF4-FFF2-40B4-BE49-F238E27FC236}">
                <a16:creationId xmlns:a16="http://schemas.microsoft.com/office/drawing/2014/main" id="{074ACAA7-B784-0298-5835-908FA6EB9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64" y="907991"/>
            <a:ext cx="8126072" cy="568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D5C5C2D-EB68-3BAB-F9B4-DBA0B3DF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96" y="261759"/>
            <a:ext cx="7011008" cy="646232"/>
          </a:xfrm>
          <a:prstGeom prst="rect">
            <a:avLst/>
          </a:prstGeom>
        </p:spPr>
      </p:pic>
      <p:pic>
        <p:nvPicPr>
          <p:cNvPr id="4" name="Picture 2" descr="Conheça São Paulo – 2º Congresso Sul-Americano e 4º Congresso Paulista de  Urgências e Emergências Pediátricas">
            <a:extLst>
              <a:ext uri="{FF2B5EF4-FFF2-40B4-BE49-F238E27FC236}">
                <a16:creationId xmlns:a16="http://schemas.microsoft.com/office/drawing/2014/main" id="{DFEEB9A9-3D41-F243-1A60-D895CB58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9" y="63683"/>
            <a:ext cx="1475253" cy="5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158F2901-270E-8222-5AD5-BB81B1684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65" y="6259222"/>
            <a:ext cx="976688" cy="4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432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COURBIS">
      <a:dk1>
        <a:srgbClr val="4D4D4D"/>
      </a:dk1>
      <a:lt1>
        <a:srgbClr val="5E5E5E"/>
      </a:lt1>
      <a:dk2>
        <a:srgbClr val="0A3262"/>
      </a:dk2>
      <a:lt2>
        <a:srgbClr val="EBF0F3"/>
      </a:lt2>
      <a:accent1>
        <a:srgbClr val="7FCA20"/>
      </a:accent1>
      <a:accent2>
        <a:srgbClr val="00B050"/>
      </a:accent2>
      <a:accent3>
        <a:srgbClr val="008080"/>
      </a:accent3>
      <a:accent4>
        <a:srgbClr val="000099"/>
      </a:accent4>
      <a:accent5>
        <a:srgbClr val="006699"/>
      </a:accent5>
      <a:accent6>
        <a:srgbClr val="A0B7C6"/>
      </a:accent6>
      <a:hlink>
        <a:srgbClr val="339966"/>
      </a:hlink>
      <a:folHlink>
        <a:srgbClr val="0033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6F91DA198041B4B95C1CDCB5EFACF0A" ma:contentTypeVersion="18" ma:contentTypeDescription="Crie um novo documento." ma:contentTypeScope="" ma:versionID="65bb5e99b6123b2d89c230ce68041c3b">
  <xsd:schema xmlns:xsd="http://www.w3.org/2001/XMLSchema" xmlns:xs="http://www.w3.org/2001/XMLSchema" xmlns:p="http://schemas.microsoft.com/office/2006/metadata/properties" xmlns:ns2="c7d6fffe-360a-4e24-8d2b-ee9675edb080" xmlns:ns3="3d52a1ee-2d76-486e-a152-e04e3e50a04f" targetNamespace="http://schemas.microsoft.com/office/2006/metadata/properties" ma:root="true" ma:fieldsID="75da70a1d987263447725ffa45883c9e" ns2:_="" ns3:_="">
    <xsd:import namespace="c7d6fffe-360a-4e24-8d2b-ee9675edb080"/>
    <xsd:import namespace="3d52a1ee-2d76-486e-a152-e04e3e50a0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6fffe-360a-4e24-8d2b-ee9675edb0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e10f2467-f8ce-411d-9c94-e879a3f248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52a1ee-2d76-486e-a152-e04e3e50a04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d0320e-f94e-47e3-be2f-daad19bebc36}" ma:internalName="TaxCatchAll" ma:showField="CatchAllData" ma:web="3d52a1ee-2d76-486e-a152-e04e3e50a0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52a1ee-2d76-486e-a152-e04e3e50a04f" xsi:nil="true"/>
    <lcf76f155ced4ddcb4097134ff3c332f xmlns="c7d6fffe-360a-4e24-8d2b-ee9675edb08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62045E-3599-44E0-A5F6-10807E0690D9}">
  <ds:schemaRefs>
    <ds:schemaRef ds:uri="3d52a1ee-2d76-486e-a152-e04e3e50a04f"/>
    <ds:schemaRef ds:uri="c7d6fffe-360a-4e24-8d2b-ee9675edb0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B2D448-5098-4710-958A-D6C0438252CD}">
  <ds:schemaRefs>
    <ds:schemaRef ds:uri="3d52a1ee-2d76-486e-a152-e04e3e50a04f"/>
    <ds:schemaRef ds:uri="c7d6fffe-360a-4e24-8d2b-ee9675edb08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8048C08-8E0A-45AB-9F9A-6EA69BAAD7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1677</TotalTime>
  <Words>594</Words>
  <Application>Microsoft Office PowerPoint</Application>
  <PresentationFormat>Widescreen</PresentationFormat>
  <Paragraphs>144</Paragraphs>
  <Slides>29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44" baseType="lpstr">
      <vt:lpstr>Arial</vt:lpstr>
      <vt:lpstr>Barlow Semi Condensed</vt:lpstr>
      <vt:lpstr>Barlow Semi Condensed Black</vt:lpstr>
      <vt:lpstr>Barlow Semi Condensed Light</vt:lpstr>
      <vt:lpstr>Barlow Semi Condensed SemiBold</vt:lpstr>
      <vt:lpstr>Calibri</vt:lpstr>
      <vt:lpstr>Calibri Light</vt:lpstr>
      <vt:lpstr>Lato Light</vt:lpstr>
      <vt:lpstr>Nunito Sans ExtraBold</vt:lpstr>
      <vt:lpstr>Open Sans SemiBold</vt:lpstr>
      <vt:lpstr>Times New Roman</vt:lpstr>
      <vt:lpstr>Wingdings</vt:lpstr>
      <vt:lpstr>Wingdings 3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Tamires Ferreira Rodrigues</dc:creator>
  <cp:lastModifiedBy>Luis Sergio</cp:lastModifiedBy>
  <cp:revision>14</cp:revision>
  <dcterms:created xsi:type="dcterms:W3CDTF">2023-02-28T20:01:33Z</dcterms:created>
  <dcterms:modified xsi:type="dcterms:W3CDTF">2024-11-21T11:24:57Z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0x01010036F91DA198041B4B95C1CDCB5EFACF0A</vt:lpwstr>
  </property>
  <property fmtid="{D5CDD505-2E9C-101B-9397-08002B2CF9AE}" pid="3" name="MediaServiceImageTags">
    <vt:lpwstr/>
  </property>
</Properties>
</file>